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3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82" r:id="rId1"/>
    <p:sldMasterId id="2147483873" r:id="rId2"/>
    <p:sldMasterId id="2147483650" r:id="rId3"/>
    <p:sldMasterId id="2147483726" r:id="rId4"/>
  </p:sldMasterIdLst>
  <p:notesMasterIdLst>
    <p:notesMasterId r:id="rId48"/>
  </p:notesMasterIdLst>
  <p:handoutMasterIdLst>
    <p:handoutMasterId r:id="rId49"/>
  </p:handoutMasterIdLst>
  <p:sldIdLst>
    <p:sldId id="406" r:id="rId5"/>
    <p:sldId id="426" r:id="rId6"/>
    <p:sldId id="386" r:id="rId7"/>
    <p:sldId id="404" r:id="rId8"/>
    <p:sldId id="409" r:id="rId9"/>
    <p:sldId id="405" r:id="rId10"/>
    <p:sldId id="415" r:id="rId11"/>
    <p:sldId id="403" r:id="rId12"/>
    <p:sldId id="401" r:id="rId13"/>
    <p:sldId id="278" r:id="rId14"/>
    <p:sldId id="407" r:id="rId15"/>
    <p:sldId id="413" r:id="rId16"/>
    <p:sldId id="382" r:id="rId17"/>
    <p:sldId id="348" r:id="rId18"/>
    <p:sldId id="399" r:id="rId19"/>
    <p:sldId id="411" r:id="rId20"/>
    <p:sldId id="412" r:id="rId21"/>
    <p:sldId id="276" r:id="rId22"/>
    <p:sldId id="322" r:id="rId23"/>
    <p:sldId id="290" r:id="rId24"/>
    <p:sldId id="301" r:id="rId25"/>
    <p:sldId id="414" r:id="rId26"/>
    <p:sldId id="336" r:id="rId27"/>
    <p:sldId id="380" r:id="rId28"/>
    <p:sldId id="410" r:id="rId29"/>
    <p:sldId id="408" r:id="rId30"/>
    <p:sldId id="434" r:id="rId31"/>
    <p:sldId id="429" r:id="rId32"/>
    <p:sldId id="416" r:id="rId33"/>
    <p:sldId id="417" r:id="rId34"/>
    <p:sldId id="419" r:id="rId35"/>
    <p:sldId id="418" r:id="rId36"/>
    <p:sldId id="427" r:id="rId37"/>
    <p:sldId id="428" r:id="rId38"/>
    <p:sldId id="430" r:id="rId39"/>
    <p:sldId id="431" r:id="rId40"/>
    <p:sldId id="422" r:id="rId41"/>
    <p:sldId id="421" r:id="rId42"/>
    <p:sldId id="424" r:id="rId43"/>
    <p:sldId id="425" r:id="rId44"/>
    <p:sldId id="423" r:id="rId45"/>
    <p:sldId id="300" r:id="rId46"/>
    <p:sldId id="433" r:id="rId47"/>
  </p:sldIdLst>
  <p:sldSz cx="18288000" cy="10287000"/>
  <p:notesSz cx="6858000" cy="9144000"/>
  <p:embeddedFontLst>
    <p:embeddedFont>
      <p:font typeface="Tahoma" panose="020B0604030504040204" pitchFamily="34" charset="0"/>
      <p:regular r:id="rId50"/>
      <p:bold r:id="rId51"/>
    </p:embeddedFont>
    <p:embeddedFont>
      <p:font typeface="Arial Narrow" panose="020B0606020202030204" pitchFamily="34" charset="0"/>
      <p:regular r:id="rId52"/>
      <p:bold r:id="rId53"/>
      <p:italic r:id="rId54"/>
      <p:boldItalic r:id="rId55"/>
    </p:embeddedFont>
    <p:embeddedFont>
      <p:font typeface="Broadcast Matter" pitchFamily="2" charset="0"/>
      <p:regular r:id="rId56"/>
    </p:embeddedFont>
    <p:embeddedFont>
      <p:font typeface="MS PGothic" panose="020B0600070205080204" pitchFamily="34" charset="-128"/>
      <p:regular r:id="rId57"/>
    </p:embeddedFont>
    <p:embeddedFont>
      <p:font typeface="Roboto Light" panose="02000000000000000000" pitchFamily="2" charset="0"/>
      <p:regular r:id="rId58"/>
      <p:italic r:id="rId59"/>
    </p:embeddedFont>
    <p:embeddedFont>
      <p:font typeface="Bebas Neue Regular" panose="00000500000000000000" pitchFamily="2" charset="0"/>
      <p:regular r:id="rId60"/>
    </p:embeddedFont>
    <p:embeddedFont>
      <p:font typeface="Roboto Condensed Light" panose="02000000000000000000" pitchFamily="2" charset="0"/>
      <p:regular r:id="rId61"/>
      <p:italic r:id="rId62"/>
    </p:embeddedFont>
    <p:embeddedFont>
      <p:font typeface="Calibri Light" panose="020F0302020204030204" pitchFamily="34" charset="0"/>
      <p:regular r:id="rId63"/>
      <p:italic r:id="rId64"/>
    </p:embeddedFont>
    <p:embeddedFont>
      <p:font typeface="Calibri" panose="020F0502020204030204" pitchFamily="34" charset="0"/>
      <p:regular r:id="rId65"/>
      <p:bold r:id="rId66"/>
      <p:italic r:id="rId67"/>
      <p:boldItalic r:id="rId68"/>
    </p:embeddedFont>
    <p:embeddedFont>
      <p:font typeface="Bebas Neue" panose="020B0606020202050201" pitchFamily="34" charset="0"/>
      <p:regular r:id="rId69"/>
    </p:embeddedFont>
    <p:embeddedFont>
      <p:font typeface="Bebas" pitchFamily="2" charset="0"/>
      <p:regular r:id="rId70"/>
    </p:embeddedFont>
  </p:embeddedFontLst>
  <p:defaultTextStyle>
    <a:defPPr>
      <a:defRPr lang="en-US"/>
    </a:defPPr>
    <a:lvl1pPr marL="0" algn="l" defTabSz="1632753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1pPr>
    <a:lvl2pPr marL="816376" algn="l" defTabSz="1632753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2pPr>
    <a:lvl3pPr marL="1632753" algn="l" defTabSz="1632753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3pPr>
    <a:lvl4pPr marL="2449129" algn="l" defTabSz="1632753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4pPr>
    <a:lvl5pPr marL="3265505" algn="l" defTabSz="1632753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5pPr>
    <a:lvl6pPr marL="4081882" algn="l" defTabSz="1632753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6pPr>
    <a:lvl7pPr marL="4898258" algn="l" defTabSz="1632753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7pPr>
    <a:lvl8pPr marL="5714634" algn="l" defTabSz="1632753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8pPr>
    <a:lvl9pPr marL="6531011" algn="l" defTabSz="1632753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4" userDrawn="1">
          <p15:clr>
            <a:srgbClr val="A4A3A4"/>
          </p15:clr>
        </p15:guide>
        <p15:guide id="2" pos="5759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91C2D"/>
    <a:srgbClr val="0D3769"/>
    <a:srgbClr val="0A1739"/>
    <a:srgbClr val="3B3C3F"/>
    <a:srgbClr val="1B203D"/>
    <a:srgbClr val="0D2958"/>
    <a:srgbClr val="0D2553"/>
    <a:srgbClr val="007DDA"/>
    <a:srgbClr val="01A6D9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946" autoAdjust="0"/>
    <p:restoredTop sz="96374" autoAdjust="0"/>
  </p:normalViewPr>
  <p:slideViewPr>
    <p:cSldViewPr showGuides="1">
      <p:cViewPr varScale="1">
        <p:scale>
          <a:sx n="110" d="100"/>
          <a:sy n="110" d="100"/>
        </p:scale>
        <p:origin x="380" y="52"/>
      </p:cViewPr>
      <p:guideLst>
        <p:guide orient="horz" pos="2134"/>
        <p:guide pos="575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52" d="100"/>
        <a:sy n="52" d="100"/>
      </p:scale>
      <p:origin x="0" y="0"/>
    </p:cViewPr>
  </p:sorterViewPr>
  <p:notesViewPr>
    <p:cSldViewPr showGuides="1">
      <p:cViewPr varScale="1">
        <p:scale>
          <a:sx n="86" d="100"/>
          <a:sy n="86" d="100"/>
        </p:scale>
        <p:origin x="-3846" y="-90"/>
      </p:cViewPr>
      <p:guideLst>
        <p:guide orient="horz" pos="2880"/>
        <p:guide pos="2160"/>
      </p:guideLst>
    </p:cSldViewPr>
  </p:notesViewPr>
  <p:gridSpacing cx="45005" cy="45005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font" Target="fonts/font1.fntdata"/><Relationship Id="rId55" Type="http://schemas.openxmlformats.org/officeDocument/2006/relationships/font" Target="fonts/font6.fntdata"/><Relationship Id="rId63" Type="http://schemas.openxmlformats.org/officeDocument/2006/relationships/font" Target="fonts/font14.fntdata"/><Relationship Id="rId68" Type="http://schemas.openxmlformats.org/officeDocument/2006/relationships/font" Target="fonts/font19.fntdata"/><Relationship Id="rId7" Type="http://schemas.openxmlformats.org/officeDocument/2006/relationships/slide" Target="slides/slide3.xml"/><Relationship Id="rId71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font" Target="fonts/font4.fntdata"/><Relationship Id="rId58" Type="http://schemas.openxmlformats.org/officeDocument/2006/relationships/font" Target="fonts/font9.fntdata"/><Relationship Id="rId66" Type="http://schemas.openxmlformats.org/officeDocument/2006/relationships/font" Target="fonts/font17.fntdata"/><Relationship Id="rId7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handoutMaster" Target="handoutMasters/handoutMaster1.xml"/><Relationship Id="rId57" Type="http://schemas.openxmlformats.org/officeDocument/2006/relationships/font" Target="fonts/font8.fntdata"/><Relationship Id="rId61" Type="http://schemas.openxmlformats.org/officeDocument/2006/relationships/font" Target="fonts/font12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font" Target="fonts/font3.fntdata"/><Relationship Id="rId60" Type="http://schemas.openxmlformats.org/officeDocument/2006/relationships/font" Target="fonts/font11.fntdata"/><Relationship Id="rId65" Type="http://schemas.openxmlformats.org/officeDocument/2006/relationships/font" Target="fonts/font16.fntdata"/><Relationship Id="rId73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notesMaster" Target="notesMasters/notesMaster1.xml"/><Relationship Id="rId56" Type="http://schemas.openxmlformats.org/officeDocument/2006/relationships/font" Target="fonts/font7.fntdata"/><Relationship Id="rId64" Type="http://schemas.openxmlformats.org/officeDocument/2006/relationships/font" Target="fonts/font15.fntdata"/><Relationship Id="rId69" Type="http://schemas.openxmlformats.org/officeDocument/2006/relationships/font" Target="fonts/font20.fntdata"/><Relationship Id="rId8" Type="http://schemas.openxmlformats.org/officeDocument/2006/relationships/slide" Target="slides/slide4.xml"/><Relationship Id="rId51" Type="http://schemas.openxmlformats.org/officeDocument/2006/relationships/font" Target="fonts/font2.fntdata"/><Relationship Id="rId72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font" Target="fonts/font10.fntdata"/><Relationship Id="rId67" Type="http://schemas.openxmlformats.org/officeDocument/2006/relationships/font" Target="fonts/font18.fntdata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font" Target="fonts/font5.fntdata"/><Relationship Id="rId62" Type="http://schemas.openxmlformats.org/officeDocument/2006/relationships/font" Target="fonts/font13.fntdata"/><Relationship Id="rId70" Type="http://schemas.openxmlformats.org/officeDocument/2006/relationships/font" Target="fonts/font2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533536-0B1C-4113-81A9-88933E6B5E35}" type="datetimeFigureOut">
              <a:rPr lang="en-US" smtClean="0"/>
              <a:t>6/19/2018</a:t>
            </a:fld>
            <a:endParaRPr 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B39D4A-42BD-4661-A34B-169B9D4948D5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92432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DAB2DA-10AE-4BD6-BFC1-534DE09D66C3}" type="datetimeFigureOut">
              <a:rPr lang="en-US" smtClean="0"/>
              <a:t>6/19/2018</a:t>
            </a:fld>
            <a:endParaRPr 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81ECDC-7530-4EA9-86FD-4E56342A475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7940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63275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1pPr>
    <a:lvl2pPr marL="816376" algn="l" defTabSz="163275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2pPr>
    <a:lvl3pPr marL="1632753" algn="l" defTabSz="163275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3pPr>
    <a:lvl4pPr marL="2449129" algn="l" defTabSz="163275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4pPr>
    <a:lvl5pPr marL="3265505" algn="l" defTabSz="163275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5pPr>
    <a:lvl6pPr marL="4081882" algn="l" defTabSz="163275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6pPr>
    <a:lvl7pPr marL="4898258" algn="l" defTabSz="163275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7pPr>
    <a:lvl8pPr marL="5714634" algn="l" defTabSz="163275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8pPr>
    <a:lvl9pPr marL="6531011" algn="l" defTabSz="163275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81ECDC-7530-4EA9-86FD-4E56342A475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25866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No slide master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81ECDC-7530-4EA9-86FD-4E56342A475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3953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81ECDC-7530-4EA9-86FD-4E56342A475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20470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81ECDC-7530-4EA9-86FD-4E56342A475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7167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81ECDC-7530-4EA9-86FD-4E56342A475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5403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4.xml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4.xml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4.xml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9.png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25.jpg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4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4.xml"/></Relationships>
</file>

<file path=ppt/slideLayouts/_rels/slideLayout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4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4.xml"/></Relationships>
</file>

<file path=ppt/slideLayouts/_rels/slideLayout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jpg"/><Relationship Id="rId2" Type="http://schemas.openxmlformats.org/officeDocument/2006/relationships/image" Target="../media/image28.jp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32.png"/><Relationship Id="rId5" Type="http://schemas.openxmlformats.org/officeDocument/2006/relationships/image" Target="../media/image31.jpg"/><Relationship Id="rId4" Type="http://schemas.openxmlformats.org/officeDocument/2006/relationships/image" Target="../media/image30.jpeg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1">
    <p:bg>
      <p:bgPr>
        <a:blipFill>
          <a:blip r:embed="rId2">
            <a:alphaModFix amt="46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テキスト プレースホルダー 5"/>
          <p:cNvSpPr>
            <a:spLocks noGrp="1"/>
          </p:cNvSpPr>
          <p:nvPr>
            <p:ph type="body" sz="quarter" idx="11" hasCustomPrompt="1"/>
          </p:nvPr>
        </p:nvSpPr>
        <p:spPr>
          <a:xfrm>
            <a:off x="637393" y="3433310"/>
            <a:ext cx="5851158" cy="5850650"/>
          </a:xfrm>
          <a:prstGeom prst="ellipse">
            <a:avLst/>
          </a:prstGeom>
          <a:solidFill>
            <a:srgbClr val="0070C0">
              <a:alpha val="69000"/>
            </a:srgbClr>
          </a:solidFill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7" name="図プレースホルダー 7"/>
          <p:cNvSpPr>
            <a:spLocks noGrp="1"/>
          </p:cNvSpPr>
          <p:nvPr>
            <p:ph type="pic" sz="quarter" idx="18" hasCustomPrompt="1"/>
          </p:nvPr>
        </p:nvSpPr>
        <p:spPr>
          <a:xfrm>
            <a:off x="2707791" y="4783526"/>
            <a:ext cx="2070345" cy="2070165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8" name="タイトル 1"/>
          <p:cNvSpPr>
            <a:spLocks noGrp="1"/>
          </p:cNvSpPr>
          <p:nvPr>
            <p:ph type="ctrTitle" hasCustomPrompt="1"/>
          </p:nvPr>
        </p:nvSpPr>
        <p:spPr>
          <a:xfrm>
            <a:off x="907370" y="6808686"/>
            <a:ext cx="5581104" cy="1189757"/>
          </a:xfrm>
          <a:prstGeom prst="rect">
            <a:avLst/>
          </a:prstGeom>
        </p:spPr>
        <p:txBody>
          <a:bodyPr anchor="t"/>
          <a:lstStyle>
            <a:lvl1pPr algn="ctr">
              <a:lnSpc>
                <a:spcPct val="100000"/>
              </a:lnSpc>
              <a:defRPr sz="4000" spc="6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altLang="ja-JP" dirty="0"/>
              <a:t>SECTION TITLE</a:t>
            </a:r>
            <a:endParaRPr lang="en-US" dirty="0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8E441FA1-8C9A-400C-9653-0BF6D170ABDB}"/>
              </a:ext>
            </a:extLst>
          </p:cNvPr>
          <p:cNvSpPr/>
          <p:nvPr userDrawn="1"/>
        </p:nvSpPr>
        <p:spPr>
          <a:xfrm>
            <a:off x="10375137" y="-112734"/>
            <a:ext cx="7983458" cy="10566824"/>
          </a:xfrm>
          <a:custGeom>
            <a:avLst/>
            <a:gdLst>
              <a:gd name="connsiteX0" fmla="*/ 0 w 8010890"/>
              <a:gd name="connsiteY0" fmla="*/ 0 h 10576175"/>
              <a:gd name="connsiteX1" fmla="*/ 8010890 w 8010890"/>
              <a:gd name="connsiteY1" fmla="*/ 0 h 10576175"/>
              <a:gd name="connsiteX2" fmla="*/ 8010890 w 8010890"/>
              <a:gd name="connsiteY2" fmla="*/ 10576175 h 10576175"/>
              <a:gd name="connsiteX3" fmla="*/ 0 w 8010890"/>
              <a:gd name="connsiteY3" fmla="*/ 10576175 h 10576175"/>
              <a:gd name="connsiteX4" fmla="*/ 0 w 8010890"/>
              <a:gd name="connsiteY4" fmla="*/ 0 h 10576175"/>
              <a:gd name="connsiteX0" fmla="*/ 538619 w 8010890"/>
              <a:gd name="connsiteY0" fmla="*/ 12526 h 10576175"/>
              <a:gd name="connsiteX1" fmla="*/ 8010890 w 8010890"/>
              <a:gd name="connsiteY1" fmla="*/ 0 h 10576175"/>
              <a:gd name="connsiteX2" fmla="*/ 8010890 w 8010890"/>
              <a:gd name="connsiteY2" fmla="*/ 10576175 h 10576175"/>
              <a:gd name="connsiteX3" fmla="*/ 0 w 8010890"/>
              <a:gd name="connsiteY3" fmla="*/ 10576175 h 10576175"/>
              <a:gd name="connsiteX4" fmla="*/ 538619 w 8010890"/>
              <a:gd name="connsiteY4" fmla="*/ 12526 h 10576175"/>
              <a:gd name="connsiteX0" fmla="*/ 563671 w 8010890"/>
              <a:gd name="connsiteY0" fmla="*/ 0 h 10576175"/>
              <a:gd name="connsiteX1" fmla="*/ 8010890 w 8010890"/>
              <a:gd name="connsiteY1" fmla="*/ 0 h 10576175"/>
              <a:gd name="connsiteX2" fmla="*/ 8010890 w 8010890"/>
              <a:gd name="connsiteY2" fmla="*/ 10576175 h 10576175"/>
              <a:gd name="connsiteX3" fmla="*/ 0 w 8010890"/>
              <a:gd name="connsiteY3" fmla="*/ 10576175 h 10576175"/>
              <a:gd name="connsiteX4" fmla="*/ 563671 w 8010890"/>
              <a:gd name="connsiteY4" fmla="*/ 0 h 10576175"/>
              <a:gd name="connsiteX0" fmla="*/ 563671 w 8010890"/>
              <a:gd name="connsiteY0" fmla="*/ 0 h 10576175"/>
              <a:gd name="connsiteX1" fmla="*/ 8010890 w 8010890"/>
              <a:gd name="connsiteY1" fmla="*/ 0 h 10576175"/>
              <a:gd name="connsiteX2" fmla="*/ 8010890 w 8010890"/>
              <a:gd name="connsiteY2" fmla="*/ 10576175 h 10576175"/>
              <a:gd name="connsiteX3" fmla="*/ 0 w 8010890"/>
              <a:gd name="connsiteY3" fmla="*/ 10576175 h 10576175"/>
              <a:gd name="connsiteX4" fmla="*/ 563671 w 8010890"/>
              <a:gd name="connsiteY4" fmla="*/ 0 h 10576175"/>
              <a:gd name="connsiteX0" fmla="*/ 589853 w 8037072"/>
              <a:gd name="connsiteY0" fmla="*/ 0 h 10576175"/>
              <a:gd name="connsiteX1" fmla="*/ 8037072 w 8037072"/>
              <a:gd name="connsiteY1" fmla="*/ 0 h 10576175"/>
              <a:gd name="connsiteX2" fmla="*/ 8037072 w 8037072"/>
              <a:gd name="connsiteY2" fmla="*/ 10576175 h 10576175"/>
              <a:gd name="connsiteX3" fmla="*/ 26182 w 8037072"/>
              <a:gd name="connsiteY3" fmla="*/ 10576175 h 10576175"/>
              <a:gd name="connsiteX4" fmla="*/ 589853 w 8037072"/>
              <a:gd name="connsiteY4" fmla="*/ 0 h 10576175"/>
              <a:gd name="connsiteX0" fmla="*/ 591506 w 8038725"/>
              <a:gd name="connsiteY0" fmla="*/ 0 h 10576175"/>
              <a:gd name="connsiteX1" fmla="*/ 8038725 w 8038725"/>
              <a:gd name="connsiteY1" fmla="*/ 0 h 10576175"/>
              <a:gd name="connsiteX2" fmla="*/ 8038725 w 8038725"/>
              <a:gd name="connsiteY2" fmla="*/ 10576175 h 10576175"/>
              <a:gd name="connsiteX3" fmla="*/ 27835 w 8038725"/>
              <a:gd name="connsiteY3" fmla="*/ 10576175 h 10576175"/>
              <a:gd name="connsiteX4" fmla="*/ 591506 w 8038725"/>
              <a:gd name="connsiteY4" fmla="*/ 0 h 10576175"/>
              <a:gd name="connsiteX0" fmla="*/ 563671 w 8010890"/>
              <a:gd name="connsiteY0" fmla="*/ 0 h 10576175"/>
              <a:gd name="connsiteX1" fmla="*/ 8010890 w 8010890"/>
              <a:gd name="connsiteY1" fmla="*/ 0 h 10576175"/>
              <a:gd name="connsiteX2" fmla="*/ 8010890 w 8010890"/>
              <a:gd name="connsiteY2" fmla="*/ 10576175 h 10576175"/>
              <a:gd name="connsiteX3" fmla="*/ 0 w 8010890"/>
              <a:gd name="connsiteY3" fmla="*/ 10576175 h 10576175"/>
              <a:gd name="connsiteX4" fmla="*/ 563671 w 8010890"/>
              <a:gd name="connsiteY4" fmla="*/ 0 h 10576175"/>
              <a:gd name="connsiteX0" fmla="*/ 626814 w 8074033"/>
              <a:gd name="connsiteY0" fmla="*/ 0 h 10576175"/>
              <a:gd name="connsiteX1" fmla="*/ 8074033 w 8074033"/>
              <a:gd name="connsiteY1" fmla="*/ 0 h 10576175"/>
              <a:gd name="connsiteX2" fmla="*/ 8074033 w 8074033"/>
              <a:gd name="connsiteY2" fmla="*/ 10576175 h 10576175"/>
              <a:gd name="connsiteX3" fmla="*/ 63143 w 8074033"/>
              <a:gd name="connsiteY3" fmla="*/ 10576175 h 10576175"/>
              <a:gd name="connsiteX4" fmla="*/ 626814 w 8074033"/>
              <a:gd name="connsiteY4" fmla="*/ 0 h 10576175"/>
              <a:gd name="connsiteX0" fmla="*/ 610428 w 8057647"/>
              <a:gd name="connsiteY0" fmla="*/ 0 h 10576175"/>
              <a:gd name="connsiteX1" fmla="*/ 8057647 w 8057647"/>
              <a:gd name="connsiteY1" fmla="*/ 0 h 10576175"/>
              <a:gd name="connsiteX2" fmla="*/ 8057647 w 8057647"/>
              <a:gd name="connsiteY2" fmla="*/ 10576175 h 10576175"/>
              <a:gd name="connsiteX3" fmla="*/ 46757 w 8057647"/>
              <a:gd name="connsiteY3" fmla="*/ 10576175 h 10576175"/>
              <a:gd name="connsiteX4" fmla="*/ 610428 w 8057647"/>
              <a:gd name="connsiteY4" fmla="*/ 0 h 10576175"/>
              <a:gd name="connsiteX0" fmla="*/ 563671 w 8010890"/>
              <a:gd name="connsiteY0" fmla="*/ 0 h 10576175"/>
              <a:gd name="connsiteX1" fmla="*/ 8010890 w 8010890"/>
              <a:gd name="connsiteY1" fmla="*/ 0 h 10576175"/>
              <a:gd name="connsiteX2" fmla="*/ 8010890 w 8010890"/>
              <a:gd name="connsiteY2" fmla="*/ 10576175 h 10576175"/>
              <a:gd name="connsiteX3" fmla="*/ 0 w 8010890"/>
              <a:gd name="connsiteY3" fmla="*/ 10576175 h 10576175"/>
              <a:gd name="connsiteX4" fmla="*/ 563671 w 8010890"/>
              <a:gd name="connsiteY4" fmla="*/ 0 h 10576175"/>
              <a:gd name="connsiteX0" fmla="*/ 563671 w 8010890"/>
              <a:gd name="connsiteY0" fmla="*/ 0 h 10576175"/>
              <a:gd name="connsiteX1" fmla="*/ 8010890 w 8010890"/>
              <a:gd name="connsiteY1" fmla="*/ 0 h 10576175"/>
              <a:gd name="connsiteX2" fmla="*/ 8010890 w 8010890"/>
              <a:gd name="connsiteY2" fmla="*/ 10576175 h 10576175"/>
              <a:gd name="connsiteX3" fmla="*/ 0 w 8010890"/>
              <a:gd name="connsiteY3" fmla="*/ 10576175 h 10576175"/>
              <a:gd name="connsiteX4" fmla="*/ 563671 w 8010890"/>
              <a:gd name="connsiteY4" fmla="*/ 0 h 10576175"/>
              <a:gd name="connsiteX0" fmla="*/ 563671 w 8010890"/>
              <a:gd name="connsiteY0" fmla="*/ 0 h 10576175"/>
              <a:gd name="connsiteX1" fmla="*/ 8010890 w 8010890"/>
              <a:gd name="connsiteY1" fmla="*/ 0 h 10576175"/>
              <a:gd name="connsiteX2" fmla="*/ 8010890 w 8010890"/>
              <a:gd name="connsiteY2" fmla="*/ 10576175 h 10576175"/>
              <a:gd name="connsiteX3" fmla="*/ 0 w 8010890"/>
              <a:gd name="connsiteY3" fmla="*/ 10576175 h 10576175"/>
              <a:gd name="connsiteX4" fmla="*/ 563671 w 8010890"/>
              <a:gd name="connsiteY4" fmla="*/ 0 h 10576175"/>
              <a:gd name="connsiteX0" fmla="*/ 563671 w 8010890"/>
              <a:gd name="connsiteY0" fmla="*/ 0 h 10576175"/>
              <a:gd name="connsiteX1" fmla="*/ 8010890 w 8010890"/>
              <a:gd name="connsiteY1" fmla="*/ 0 h 10576175"/>
              <a:gd name="connsiteX2" fmla="*/ 8010890 w 8010890"/>
              <a:gd name="connsiteY2" fmla="*/ 10576175 h 10576175"/>
              <a:gd name="connsiteX3" fmla="*/ 0 w 8010890"/>
              <a:gd name="connsiteY3" fmla="*/ 10576175 h 10576175"/>
              <a:gd name="connsiteX4" fmla="*/ 563671 w 8010890"/>
              <a:gd name="connsiteY4" fmla="*/ 0 h 10576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10890" h="10576175">
                <a:moveTo>
                  <a:pt x="563671" y="0"/>
                </a:moveTo>
                <a:lnTo>
                  <a:pt x="8010890" y="0"/>
                </a:lnTo>
                <a:lnTo>
                  <a:pt x="8010890" y="10576175"/>
                </a:lnTo>
                <a:lnTo>
                  <a:pt x="0" y="10576175"/>
                </a:lnTo>
                <a:cubicBezTo>
                  <a:pt x="1106571" y="7615840"/>
                  <a:pt x="-566098" y="3125469"/>
                  <a:pt x="563671" y="0"/>
                </a:cubicBezTo>
                <a:close/>
              </a:path>
            </a:pathLst>
          </a:custGeom>
          <a:solidFill>
            <a:srgbClr val="0060A8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pt-BR" sz="32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3709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 animBg="1">
        <p:tmplLst>
          <p:tmpl>
            <p:tnLst>
              <p:par>
                <p:cTn presetID="14" presetClass="entr" presetSubtype="1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randombar(horizontal)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4" presetClass="entr" presetSubtype="1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randombar(horizontal)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" grpId="0"/>
      <p:bldP spid="8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y -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/>
          <p:cNvSpPr/>
          <p:nvPr userDrawn="1"/>
        </p:nvSpPr>
        <p:spPr>
          <a:xfrm>
            <a:off x="1" y="0"/>
            <a:ext cx="18288000" cy="10287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200">
              <a:solidFill>
                <a:schemeClr val="tx1"/>
              </a:solidFill>
            </a:endParaRPr>
          </a:p>
        </p:txBody>
      </p:sp>
      <p:sp>
        <p:nvSpPr>
          <p:cNvPr id="3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6758528" y="1700618"/>
            <a:ext cx="10397057" cy="3240360"/>
          </a:xfrm>
        </p:spPr>
        <p:txBody>
          <a:bodyPr anchor="b"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defRPr sz="7201" spc="6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5" name="テキスト プレースホルダー 11"/>
          <p:cNvSpPr>
            <a:spLocks noGrp="1"/>
          </p:cNvSpPr>
          <p:nvPr>
            <p:ph type="body" sz="quarter" idx="23" hasCustomPrompt="1"/>
          </p:nvPr>
        </p:nvSpPr>
        <p:spPr>
          <a:xfrm>
            <a:off x="6758528" y="4985982"/>
            <a:ext cx="10397057" cy="3307868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1200"/>
              </a:spcBef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2634583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/>
    </mc:Choice>
    <mc:Fallback xmlns="">
      <p:transition spd="slow"/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正方形/長方形 13"/>
          <p:cNvSpPr/>
          <p:nvPr userDrawn="1"/>
        </p:nvSpPr>
        <p:spPr>
          <a:xfrm rot="151728">
            <a:off x="10522244" y="3403660"/>
            <a:ext cx="807592" cy="2889715"/>
          </a:xfrm>
          <a:custGeom>
            <a:avLst/>
            <a:gdLst/>
            <a:ahLst/>
            <a:cxnLst/>
            <a:rect l="l" t="t" r="r" b="b"/>
            <a:pathLst>
              <a:path w="807522" h="2889715">
                <a:moveTo>
                  <a:pt x="0" y="0"/>
                </a:moveTo>
                <a:lnTo>
                  <a:pt x="716529" y="829386"/>
                </a:lnTo>
                <a:lnTo>
                  <a:pt x="807522" y="2889715"/>
                </a:lnTo>
                <a:lnTo>
                  <a:pt x="0" y="1956432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8" name="正方形/長方形 7"/>
          <p:cNvSpPr/>
          <p:nvPr userDrawn="1"/>
        </p:nvSpPr>
        <p:spPr>
          <a:xfrm rot="257370">
            <a:off x="5185710" y="5869919"/>
            <a:ext cx="735668" cy="2693452"/>
          </a:xfrm>
          <a:custGeom>
            <a:avLst/>
            <a:gdLst/>
            <a:ahLst/>
            <a:cxnLst/>
            <a:rect l="l" t="t" r="r" b="b"/>
            <a:pathLst>
              <a:path w="735604" h="2693452">
                <a:moveTo>
                  <a:pt x="1" y="0"/>
                </a:moveTo>
                <a:lnTo>
                  <a:pt x="581518" y="639162"/>
                </a:lnTo>
                <a:lnTo>
                  <a:pt x="735604" y="2693452"/>
                </a:lnTo>
                <a:lnTo>
                  <a:pt x="0" y="1884931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5" name="上矢印 4"/>
          <p:cNvSpPr/>
          <p:nvPr userDrawn="1"/>
        </p:nvSpPr>
        <p:spPr>
          <a:xfrm rot="3102645">
            <a:off x="12137853" y="686861"/>
            <a:ext cx="2477967" cy="6357610"/>
          </a:xfrm>
          <a:prstGeom prst="upArrow">
            <a:avLst/>
          </a:pr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6" name="二等辺三角形 5"/>
          <p:cNvSpPr/>
          <p:nvPr userDrawn="1"/>
        </p:nvSpPr>
        <p:spPr>
          <a:xfrm rot="13925698">
            <a:off x="3105669" y="5193317"/>
            <a:ext cx="874064" cy="5122721"/>
          </a:xfrm>
          <a:prstGeom prst="triangle">
            <a:avLst/>
          </a:prstGeom>
          <a:solidFill>
            <a:schemeClr val="accent1">
              <a:lumMod val="40000"/>
              <a:lumOff val="6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7" name="正方形/長方形 6"/>
          <p:cNvSpPr/>
          <p:nvPr userDrawn="1"/>
        </p:nvSpPr>
        <p:spPr>
          <a:xfrm rot="19289162">
            <a:off x="4714054" y="5437249"/>
            <a:ext cx="6969349" cy="109304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18" name="円/楕円 17"/>
          <p:cNvSpPr/>
          <p:nvPr userDrawn="1"/>
        </p:nvSpPr>
        <p:spPr>
          <a:xfrm>
            <a:off x="4258026" y="6155101"/>
            <a:ext cx="827975" cy="827903"/>
          </a:xfrm>
          <a:prstGeom prst="ellipse">
            <a:avLst/>
          </a:prstGeom>
          <a:solidFill>
            <a:schemeClr val="accent1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kumimoji="1" lang="en-US" altLang="ja-JP" sz="3200" dirty="0"/>
              <a:t>1</a:t>
            </a:r>
            <a:endParaRPr kumimoji="1" lang="ja-JP" altLang="en-US" sz="3200" dirty="0"/>
          </a:p>
        </p:txBody>
      </p:sp>
      <p:sp>
        <p:nvSpPr>
          <p:cNvPr id="19" name="円/楕円 18"/>
          <p:cNvSpPr/>
          <p:nvPr userDrawn="1"/>
        </p:nvSpPr>
        <p:spPr>
          <a:xfrm>
            <a:off x="7370754" y="6322205"/>
            <a:ext cx="827975" cy="827903"/>
          </a:xfrm>
          <a:prstGeom prst="ellipse">
            <a:avLst/>
          </a:prstGeom>
          <a:solidFill>
            <a:schemeClr val="accent1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kumimoji="1" lang="en-US" altLang="ja-JP" sz="3200" dirty="0"/>
              <a:t>2</a:t>
            </a:r>
            <a:endParaRPr kumimoji="1" lang="ja-JP" altLang="en-US" sz="3200" dirty="0"/>
          </a:p>
        </p:txBody>
      </p:sp>
      <p:sp>
        <p:nvSpPr>
          <p:cNvPr id="20" name="円/楕円 19"/>
          <p:cNvSpPr/>
          <p:nvPr userDrawn="1"/>
        </p:nvSpPr>
        <p:spPr>
          <a:xfrm>
            <a:off x="9556662" y="3685459"/>
            <a:ext cx="827975" cy="827903"/>
          </a:xfrm>
          <a:prstGeom prst="ellipse">
            <a:avLst/>
          </a:prstGeom>
          <a:solidFill>
            <a:schemeClr val="accent1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kumimoji="1" lang="en-US" altLang="ja-JP" sz="3200" dirty="0"/>
              <a:t>3</a:t>
            </a:r>
            <a:endParaRPr kumimoji="1" lang="ja-JP" altLang="en-US" sz="3200" dirty="0"/>
          </a:p>
        </p:txBody>
      </p:sp>
      <p:sp>
        <p:nvSpPr>
          <p:cNvPr id="21" name="円/楕円 20"/>
          <p:cNvSpPr/>
          <p:nvPr userDrawn="1"/>
        </p:nvSpPr>
        <p:spPr>
          <a:xfrm>
            <a:off x="13376836" y="3608273"/>
            <a:ext cx="827975" cy="827903"/>
          </a:xfrm>
          <a:prstGeom prst="ellipse">
            <a:avLst/>
          </a:prstGeom>
          <a:solidFill>
            <a:schemeClr val="accent1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kumimoji="1" lang="en-US" altLang="ja-JP" sz="3200" dirty="0"/>
              <a:t>4</a:t>
            </a:r>
            <a:endParaRPr kumimoji="1" lang="ja-JP" altLang="en-US" sz="3200" dirty="0"/>
          </a:p>
        </p:txBody>
      </p:sp>
      <p:sp>
        <p:nvSpPr>
          <p:cNvPr id="22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465736" y="4552801"/>
            <a:ext cx="4312400" cy="1625815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3" name="テキスト プレースホルダー 11"/>
          <p:cNvSpPr>
            <a:spLocks noGrp="1"/>
          </p:cNvSpPr>
          <p:nvPr>
            <p:ph type="body" sz="quarter" idx="19" hasCustomPrompt="1"/>
          </p:nvPr>
        </p:nvSpPr>
        <p:spPr>
          <a:xfrm>
            <a:off x="465736" y="4011541"/>
            <a:ext cx="4312400" cy="645023"/>
          </a:xfrm>
        </p:spPr>
        <p:txBody>
          <a:bodyPr anchor="b">
            <a:noAutofit/>
          </a:bodyPr>
          <a:lstStyle>
            <a:lvl1pPr algn="l">
              <a:lnSpc>
                <a:spcPct val="120000"/>
              </a:lnSpc>
              <a:defRPr sz="24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4" name="テキスト プレースホルダー 11"/>
          <p:cNvSpPr>
            <a:spLocks noGrp="1"/>
          </p:cNvSpPr>
          <p:nvPr>
            <p:ph type="body" sz="quarter" idx="20" hasCustomPrompt="1"/>
          </p:nvPr>
        </p:nvSpPr>
        <p:spPr>
          <a:xfrm>
            <a:off x="8333839" y="7110312"/>
            <a:ext cx="4312400" cy="1625815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5" name="テキスト プレースホルダー 11"/>
          <p:cNvSpPr>
            <a:spLocks noGrp="1"/>
          </p:cNvSpPr>
          <p:nvPr>
            <p:ph type="body" sz="quarter" idx="21" hasCustomPrompt="1"/>
          </p:nvPr>
        </p:nvSpPr>
        <p:spPr>
          <a:xfrm>
            <a:off x="8333839" y="6569052"/>
            <a:ext cx="4312400" cy="645023"/>
          </a:xfrm>
        </p:spPr>
        <p:txBody>
          <a:bodyPr anchor="b">
            <a:noAutofit/>
          </a:bodyPr>
          <a:lstStyle>
            <a:lvl1pPr algn="l">
              <a:lnSpc>
                <a:spcPct val="120000"/>
              </a:lnSpc>
              <a:defRPr sz="24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6" name="テキスト プレースホルダー 11"/>
          <p:cNvSpPr>
            <a:spLocks noGrp="1"/>
          </p:cNvSpPr>
          <p:nvPr>
            <p:ph type="body" sz="quarter" idx="22" hasCustomPrompt="1"/>
          </p:nvPr>
        </p:nvSpPr>
        <p:spPr>
          <a:xfrm>
            <a:off x="8648902" y="1634311"/>
            <a:ext cx="4312400" cy="1625815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7" name="テキスト プレースホルダー 11"/>
          <p:cNvSpPr>
            <a:spLocks noGrp="1"/>
          </p:cNvSpPr>
          <p:nvPr>
            <p:ph type="body" sz="quarter" idx="23" hasCustomPrompt="1"/>
          </p:nvPr>
        </p:nvSpPr>
        <p:spPr>
          <a:xfrm>
            <a:off x="8648902" y="1093051"/>
            <a:ext cx="4312400" cy="645023"/>
          </a:xfrm>
        </p:spPr>
        <p:txBody>
          <a:bodyPr anchor="b">
            <a:noAutofit/>
          </a:bodyPr>
          <a:lstStyle>
            <a:lvl1pPr algn="l">
              <a:lnSpc>
                <a:spcPct val="120000"/>
              </a:lnSpc>
              <a:defRPr sz="24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8" name="テキスト プレースホルダー 11"/>
          <p:cNvSpPr>
            <a:spLocks noGrp="1"/>
          </p:cNvSpPr>
          <p:nvPr>
            <p:ph type="body" sz="quarter" idx="24" hasCustomPrompt="1"/>
          </p:nvPr>
        </p:nvSpPr>
        <p:spPr>
          <a:xfrm>
            <a:off x="13518318" y="5144701"/>
            <a:ext cx="4312400" cy="1625815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9" name="テキスト プレースホルダー 11"/>
          <p:cNvSpPr>
            <a:spLocks noGrp="1"/>
          </p:cNvSpPr>
          <p:nvPr>
            <p:ph type="body" sz="quarter" idx="25" hasCustomPrompt="1"/>
          </p:nvPr>
        </p:nvSpPr>
        <p:spPr>
          <a:xfrm>
            <a:off x="13518318" y="4603441"/>
            <a:ext cx="4312400" cy="645023"/>
          </a:xfrm>
        </p:spPr>
        <p:txBody>
          <a:bodyPr anchor="b">
            <a:noAutofit/>
          </a:bodyPr>
          <a:lstStyle>
            <a:lvl1pPr algn="l">
              <a:lnSpc>
                <a:spcPct val="120000"/>
              </a:lnSpc>
              <a:defRPr sz="24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cxnSp>
        <p:nvCxnSpPr>
          <p:cNvPr id="35" name="直線コネクタ 34"/>
          <p:cNvCxnSpPr/>
          <p:nvPr userDrawn="1"/>
        </p:nvCxnSpPr>
        <p:spPr>
          <a:xfrm flipH="1">
            <a:off x="7194" y="2791178"/>
            <a:ext cx="8013037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テキスト プレースホルダー 11"/>
          <p:cNvSpPr>
            <a:spLocks noGrp="1"/>
          </p:cNvSpPr>
          <p:nvPr>
            <p:ph type="body" sz="quarter" idx="14" hasCustomPrompt="1"/>
          </p:nvPr>
        </p:nvSpPr>
        <p:spPr>
          <a:xfrm>
            <a:off x="586620" y="578034"/>
            <a:ext cx="6031193" cy="2213144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5401" spc="6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4038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5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5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5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5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5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5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55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55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550"/>
                            </p:stCondLst>
                            <p:childTnLst>
                              <p:par>
                                <p:cTn id="6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8" grpId="0" animBg="1"/>
      <p:bldP spid="5" grpId="0" animBg="1"/>
      <p:bldP spid="6" grpId="0" animBg="1"/>
      <p:bldP spid="7" grpId="0" animBg="1"/>
      <p:bldP spid="18" grpId="0" animBg="1"/>
      <p:bldP spid="19" grpId="0" animBg="1"/>
      <p:bldP spid="20" grpId="0" animBg="1"/>
      <p:bldP spid="21" grpId="0" animBg="1"/>
      <p:bldP spid="22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0">
        <p:tmplLst>
          <p:tmpl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0">
        <p:tmplLst>
          <p:tmpl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>
        <p:tmplLst>
          <p:tmpl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7" grpId="0">
        <p:tmplLst>
          <p:tmpl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>
        <p:tmplLst>
          <p:tmpl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9" grpId="0">
        <p:tmplLst>
          <p:tmpl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6" grpId="0">
        <p:tmplLst>
          <p:tmpl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Step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9414053" y="9591367"/>
            <a:ext cx="7777539" cy="547688"/>
          </a:xfrm>
        </p:spPr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7373438" y="9591367"/>
            <a:ext cx="907370" cy="547688"/>
          </a:xfrm>
        </p:spPr>
        <p:txBody>
          <a:bodyPr/>
          <a:lstStyle/>
          <a:p>
            <a:fld id="{387164BF-D67A-46C0-81D2-5BAF67C00C80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20" name="フローチャート: データ 19"/>
          <p:cNvSpPr/>
          <p:nvPr userDrawn="1"/>
        </p:nvSpPr>
        <p:spPr>
          <a:xfrm>
            <a:off x="3424370" y="2668225"/>
            <a:ext cx="5483415" cy="542301"/>
          </a:xfrm>
          <a:prstGeom prst="flowChartInputOutput">
            <a:avLst/>
          </a:prstGeom>
          <a:solidFill>
            <a:schemeClr val="bg2">
              <a:lumMod val="9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7" name="平行四辺形 6"/>
          <p:cNvSpPr/>
          <p:nvPr userDrawn="1"/>
        </p:nvSpPr>
        <p:spPr>
          <a:xfrm flipH="1">
            <a:off x="405361" y="1093050"/>
            <a:ext cx="8488667" cy="1575175"/>
          </a:xfrm>
          <a:prstGeom prst="parallelogram">
            <a:avLst>
              <a:gd name="adj" fmla="val 45396"/>
            </a:avLst>
          </a:prstGeom>
          <a:solidFill>
            <a:schemeClr val="accent1">
              <a:lumMod val="20000"/>
              <a:lumOff val="8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26" name="平行四辺形 25"/>
          <p:cNvSpPr/>
          <p:nvPr userDrawn="1"/>
        </p:nvSpPr>
        <p:spPr>
          <a:xfrm flipH="1">
            <a:off x="3438975" y="3210526"/>
            <a:ext cx="8488667" cy="1575175"/>
          </a:xfrm>
          <a:prstGeom prst="parallelogram">
            <a:avLst>
              <a:gd name="adj" fmla="val 45396"/>
            </a:avLst>
          </a:prstGeom>
          <a:solidFill>
            <a:schemeClr val="accent1">
              <a:lumMod val="20000"/>
              <a:lumOff val="8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27" name="フローチャート: データ 26"/>
          <p:cNvSpPr/>
          <p:nvPr userDrawn="1"/>
        </p:nvSpPr>
        <p:spPr>
          <a:xfrm>
            <a:off x="6444228" y="4785701"/>
            <a:ext cx="5483415" cy="542301"/>
          </a:xfrm>
          <a:prstGeom prst="flowChartInputOutput">
            <a:avLst/>
          </a:prstGeom>
          <a:solidFill>
            <a:schemeClr val="bg2">
              <a:lumMod val="9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28" name="平行四辺形 27"/>
          <p:cNvSpPr/>
          <p:nvPr userDrawn="1"/>
        </p:nvSpPr>
        <p:spPr>
          <a:xfrm flipH="1">
            <a:off x="6466504" y="5328002"/>
            <a:ext cx="8488667" cy="1575175"/>
          </a:xfrm>
          <a:prstGeom prst="parallelogram">
            <a:avLst>
              <a:gd name="adj" fmla="val 45396"/>
            </a:avLst>
          </a:prstGeom>
          <a:solidFill>
            <a:schemeClr val="accent1">
              <a:lumMod val="20000"/>
              <a:lumOff val="8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29" name="フローチャート: データ 28"/>
          <p:cNvSpPr/>
          <p:nvPr userDrawn="1"/>
        </p:nvSpPr>
        <p:spPr>
          <a:xfrm>
            <a:off x="9471756" y="6903177"/>
            <a:ext cx="5483415" cy="542301"/>
          </a:xfrm>
          <a:prstGeom prst="flowChartInputOutput">
            <a:avLst/>
          </a:prstGeom>
          <a:solidFill>
            <a:schemeClr val="bg2">
              <a:lumMod val="9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30" name="平行四辺形 29"/>
          <p:cNvSpPr/>
          <p:nvPr userDrawn="1"/>
        </p:nvSpPr>
        <p:spPr>
          <a:xfrm flipH="1">
            <a:off x="9477078" y="7445478"/>
            <a:ext cx="8488667" cy="1575175"/>
          </a:xfrm>
          <a:prstGeom prst="parallelogram">
            <a:avLst>
              <a:gd name="adj" fmla="val 45396"/>
            </a:avLst>
          </a:prstGeom>
          <a:solidFill>
            <a:schemeClr val="accent1">
              <a:lumMod val="20000"/>
              <a:lumOff val="8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31" name="平行四辺形 30"/>
          <p:cNvSpPr/>
          <p:nvPr userDrawn="1"/>
        </p:nvSpPr>
        <p:spPr>
          <a:xfrm flipH="1">
            <a:off x="405361" y="1093050"/>
            <a:ext cx="2025402" cy="1575175"/>
          </a:xfrm>
          <a:prstGeom prst="parallelogram">
            <a:avLst>
              <a:gd name="adj" fmla="val 45396"/>
            </a:avLst>
          </a:pr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32" name="平行四辺形 31"/>
          <p:cNvSpPr/>
          <p:nvPr userDrawn="1"/>
        </p:nvSpPr>
        <p:spPr>
          <a:xfrm flipH="1">
            <a:off x="3438975" y="3210525"/>
            <a:ext cx="2025402" cy="1575175"/>
          </a:xfrm>
          <a:prstGeom prst="parallelogram">
            <a:avLst>
              <a:gd name="adj" fmla="val 45396"/>
            </a:avLst>
          </a:pr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33" name="平行四辺形 32"/>
          <p:cNvSpPr/>
          <p:nvPr userDrawn="1"/>
        </p:nvSpPr>
        <p:spPr>
          <a:xfrm flipH="1">
            <a:off x="6466504" y="5328001"/>
            <a:ext cx="2025402" cy="1575175"/>
          </a:xfrm>
          <a:prstGeom prst="parallelogram">
            <a:avLst>
              <a:gd name="adj" fmla="val 45396"/>
            </a:avLst>
          </a:pr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34" name="平行四辺形 33"/>
          <p:cNvSpPr/>
          <p:nvPr userDrawn="1"/>
        </p:nvSpPr>
        <p:spPr>
          <a:xfrm flipH="1">
            <a:off x="9471756" y="7445477"/>
            <a:ext cx="2025402" cy="1575175"/>
          </a:xfrm>
          <a:prstGeom prst="parallelogram">
            <a:avLst>
              <a:gd name="adj" fmla="val 45396"/>
            </a:avLst>
          </a:pr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35" name="テキスト プレースホルダー 11"/>
          <p:cNvSpPr>
            <a:spLocks noGrp="1"/>
          </p:cNvSpPr>
          <p:nvPr>
            <p:ph type="body" sz="quarter" idx="24" hasCustomPrompt="1"/>
          </p:nvPr>
        </p:nvSpPr>
        <p:spPr>
          <a:xfrm>
            <a:off x="960284" y="1269411"/>
            <a:ext cx="885363" cy="1215135"/>
          </a:xfrm>
        </p:spPr>
        <p:txBody>
          <a:bodyPr anchor="ctr">
            <a:noAutofit/>
          </a:bodyPr>
          <a:lstStyle>
            <a:lvl1pPr algn="ctr">
              <a:spcBef>
                <a:spcPts val="0"/>
              </a:spcBef>
              <a:defRPr sz="4800" spc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0</a:t>
            </a:r>
            <a:endParaRPr lang="en-US" dirty="0"/>
          </a:p>
        </p:txBody>
      </p:sp>
      <p:sp>
        <p:nvSpPr>
          <p:cNvPr id="36" name="テキスト プレースホルダー 11"/>
          <p:cNvSpPr>
            <a:spLocks noGrp="1"/>
          </p:cNvSpPr>
          <p:nvPr>
            <p:ph type="body" sz="quarter" idx="25" hasCustomPrompt="1"/>
          </p:nvPr>
        </p:nvSpPr>
        <p:spPr>
          <a:xfrm>
            <a:off x="4008995" y="3383824"/>
            <a:ext cx="885363" cy="1215135"/>
          </a:xfrm>
        </p:spPr>
        <p:txBody>
          <a:bodyPr anchor="ctr">
            <a:noAutofit/>
          </a:bodyPr>
          <a:lstStyle>
            <a:lvl1pPr algn="ctr">
              <a:spcBef>
                <a:spcPts val="0"/>
              </a:spcBef>
              <a:defRPr sz="4800" spc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0</a:t>
            </a:r>
            <a:endParaRPr lang="en-US" dirty="0"/>
          </a:p>
        </p:txBody>
      </p:sp>
      <p:sp>
        <p:nvSpPr>
          <p:cNvPr id="37" name="テキスト プレースホルダー 11"/>
          <p:cNvSpPr>
            <a:spLocks noGrp="1"/>
          </p:cNvSpPr>
          <p:nvPr>
            <p:ph type="body" sz="quarter" idx="26" hasCustomPrompt="1"/>
          </p:nvPr>
        </p:nvSpPr>
        <p:spPr>
          <a:xfrm>
            <a:off x="7036524" y="5501301"/>
            <a:ext cx="885363" cy="1215135"/>
          </a:xfrm>
        </p:spPr>
        <p:txBody>
          <a:bodyPr anchor="ctr">
            <a:noAutofit/>
          </a:bodyPr>
          <a:lstStyle>
            <a:lvl1pPr algn="ctr">
              <a:spcBef>
                <a:spcPts val="0"/>
              </a:spcBef>
              <a:defRPr sz="4800" spc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0</a:t>
            </a:r>
            <a:endParaRPr lang="en-US" dirty="0"/>
          </a:p>
        </p:txBody>
      </p:sp>
      <p:sp>
        <p:nvSpPr>
          <p:cNvPr id="38" name="テキスト プレースホルダー 11"/>
          <p:cNvSpPr>
            <a:spLocks noGrp="1"/>
          </p:cNvSpPr>
          <p:nvPr>
            <p:ph type="body" sz="quarter" idx="27" hasCustomPrompt="1"/>
          </p:nvPr>
        </p:nvSpPr>
        <p:spPr>
          <a:xfrm>
            <a:off x="10041775" y="7618776"/>
            <a:ext cx="885363" cy="1215135"/>
          </a:xfrm>
        </p:spPr>
        <p:txBody>
          <a:bodyPr anchor="ctr">
            <a:noAutofit/>
          </a:bodyPr>
          <a:lstStyle>
            <a:lvl1pPr algn="ctr">
              <a:spcBef>
                <a:spcPts val="0"/>
              </a:spcBef>
              <a:defRPr sz="4800" spc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0</a:t>
            </a:r>
            <a:endParaRPr lang="en-US" dirty="0"/>
          </a:p>
        </p:txBody>
      </p:sp>
      <p:sp>
        <p:nvSpPr>
          <p:cNvPr id="39" name="テキスト プレースホルダー 11"/>
          <p:cNvSpPr>
            <a:spLocks noGrp="1"/>
          </p:cNvSpPr>
          <p:nvPr>
            <p:ph type="body" sz="quarter" idx="28" hasCustomPrompt="1"/>
          </p:nvPr>
        </p:nvSpPr>
        <p:spPr>
          <a:xfrm>
            <a:off x="2167619" y="1002440"/>
            <a:ext cx="6121211" cy="848975"/>
          </a:xfrm>
        </p:spPr>
        <p:txBody>
          <a:bodyPr anchor="b">
            <a:noAutofit/>
          </a:bodyPr>
          <a:lstStyle>
            <a:lvl1pPr algn="l">
              <a:spcBef>
                <a:spcPts val="0"/>
              </a:spcBef>
              <a:defRPr sz="36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0" name="テキスト プレースホルダー 11"/>
          <p:cNvSpPr>
            <a:spLocks noGrp="1"/>
          </p:cNvSpPr>
          <p:nvPr>
            <p:ph type="body" sz="quarter" idx="29" hasCustomPrompt="1"/>
          </p:nvPr>
        </p:nvSpPr>
        <p:spPr>
          <a:xfrm>
            <a:off x="2438662" y="1723123"/>
            <a:ext cx="5973489" cy="94510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1" name="テキスト プレースホルダー 11"/>
          <p:cNvSpPr>
            <a:spLocks noGrp="1"/>
          </p:cNvSpPr>
          <p:nvPr>
            <p:ph type="body" sz="quarter" idx="30" hasCustomPrompt="1"/>
          </p:nvPr>
        </p:nvSpPr>
        <p:spPr>
          <a:xfrm>
            <a:off x="5220327" y="3119914"/>
            <a:ext cx="6121211" cy="848975"/>
          </a:xfrm>
        </p:spPr>
        <p:txBody>
          <a:bodyPr anchor="b">
            <a:noAutofit/>
          </a:bodyPr>
          <a:lstStyle>
            <a:lvl1pPr algn="l">
              <a:spcBef>
                <a:spcPts val="0"/>
              </a:spcBef>
              <a:defRPr sz="36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2" name="テキスト プレースホルダー 11"/>
          <p:cNvSpPr>
            <a:spLocks noGrp="1"/>
          </p:cNvSpPr>
          <p:nvPr>
            <p:ph type="body" sz="quarter" idx="31" hasCustomPrompt="1"/>
          </p:nvPr>
        </p:nvSpPr>
        <p:spPr>
          <a:xfrm>
            <a:off x="5491370" y="3840597"/>
            <a:ext cx="5973489" cy="94510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3" name="テキスト プレースホルダー 11"/>
          <p:cNvSpPr>
            <a:spLocks noGrp="1"/>
          </p:cNvSpPr>
          <p:nvPr>
            <p:ph type="body" sz="quarter" idx="32" hasCustomPrompt="1"/>
          </p:nvPr>
        </p:nvSpPr>
        <p:spPr>
          <a:xfrm>
            <a:off x="8207587" y="5237391"/>
            <a:ext cx="6121211" cy="848975"/>
          </a:xfrm>
        </p:spPr>
        <p:txBody>
          <a:bodyPr anchor="b">
            <a:noAutofit/>
          </a:bodyPr>
          <a:lstStyle>
            <a:lvl1pPr algn="l">
              <a:spcBef>
                <a:spcPts val="0"/>
              </a:spcBef>
              <a:defRPr sz="36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4" name="テキスト プレースホルダー 11"/>
          <p:cNvSpPr>
            <a:spLocks noGrp="1"/>
          </p:cNvSpPr>
          <p:nvPr>
            <p:ph type="body" sz="quarter" idx="33" hasCustomPrompt="1"/>
          </p:nvPr>
        </p:nvSpPr>
        <p:spPr>
          <a:xfrm>
            <a:off x="8478630" y="5958074"/>
            <a:ext cx="5973489" cy="94510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5" name="テキスト プレースホルダー 11"/>
          <p:cNvSpPr>
            <a:spLocks noGrp="1"/>
          </p:cNvSpPr>
          <p:nvPr>
            <p:ph type="body" sz="quarter" idx="34" hasCustomPrompt="1"/>
          </p:nvPr>
        </p:nvSpPr>
        <p:spPr>
          <a:xfrm>
            <a:off x="11226115" y="7354866"/>
            <a:ext cx="6121211" cy="848975"/>
          </a:xfrm>
        </p:spPr>
        <p:txBody>
          <a:bodyPr anchor="b">
            <a:noAutofit/>
          </a:bodyPr>
          <a:lstStyle>
            <a:lvl1pPr algn="l">
              <a:spcBef>
                <a:spcPts val="0"/>
              </a:spcBef>
              <a:defRPr sz="36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6" name="テキスト プレースホルダー 11"/>
          <p:cNvSpPr>
            <a:spLocks noGrp="1"/>
          </p:cNvSpPr>
          <p:nvPr>
            <p:ph type="body" sz="quarter" idx="35" hasCustomPrompt="1"/>
          </p:nvPr>
        </p:nvSpPr>
        <p:spPr>
          <a:xfrm>
            <a:off x="11497158" y="8075549"/>
            <a:ext cx="5973489" cy="94510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7" name="テキスト プレースホルダー 11"/>
          <p:cNvSpPr>
            <a:spLocks noGrp="1"/>
          </p:cNvSpPr>
          <p:nvPr>
            <p:ph type="body" sz="quarter" idx="14" hasCustomPrompt="1"/>
          </p:nvPr>
        </p:nvSpPr>
        <p:spPr>
          <a:xfrm>
            <a:off x="630124" y="5671752"/>
            <a:ext cx="6088759" cy="2090619"/>
          </a:xfrm>
        </p:spPr>
        <p:txBody>
          <a:bodyPr anchor="b">
            <a:noAutofit/>
          </a:bodyPr>
          <a:lstStyle>
            <a:lvl1pPr algn="l">
              <a:spcBef>
                <a:spcPts val="0"/>
              </a:spcBef>
              <a:defRPr sz="5401" spc="15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</a:p>
        </p:txBody>
      </p:sp>
      <p:sp>
        <p:nvSpPr>
          <p:cNvPr id="48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630123" y="7798796"/>
            <a:ext cx="7658707" cy="1575175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cxnSp>
        <p:nvCxnSpPr>
          <p:cNvPr id="49" name="直線コネクタ 48"/>
          <p:cNvCxnSpPr/>
          <p:nvPr userDrawn="1"/>
        </p:nvCxnSpPr>
        <p:spPr>
          <a:xfrm>
            <a:off x="1" y="7708785"/>
            <a:ext cx="828883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16950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50"/>
                            </p:stCondLst>
                            <p:childTnLst>
                              <p:par>
                                <p:cTn id="13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5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50"/>
                            </p:stCondLst>
                            <p:childTnLst>
                              <p:par>
                                <p:cTn id="3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5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50"/>
                            </p:stCondLst>
                            <p:childTnLst>
                              <p:par>
                                <p:cTn id="5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550"/>
                            </p:stCondLst>
                            <p:childTnLst>
                              <p:par>
                                <p:cTn id="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4050"/>
                            </p:stCondLst>
                            <p:childTnLst>
                              <p:par>
                                <p:cTn id="7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4550"/>
                            </p:stCondLst>
                            <p:childTnLst>
                              <p:par>
                                <p:cTn id="7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7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9" grpId="0">
        <p:tmplLst>
          <p:tmpl>
            <p:tnLst>
              <p:par>
                <p:cTn presetID="22" presetClass="entr" presetSubtype="8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0" grpId="0">
        <p:tmplLst>
          <p:tmpl>
            <p:tnLst>
              <p:par>
                <p:cTn presetID="22" presetClass="entr" presetSubtype="8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1" grpId="0">
        <p:tmplLst>
          <p:tmpl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2" grpId="0">
        <p:tmplLst>
          <p:tmpl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3" grpId="0">
        <p:tmplLst>
          <p:tmpl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4" grpId="0">
        <p:tmplLst>
          <p:tmpl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5" grpId="0">
        <p:tmplLst>
          <p:tmpl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6" grpId="0">
        <p:tmplLst>
          <p:tmpl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7" grpId="0">
        <p:tmplLst>
          <p:tmpl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8" grpId="0">
        <p:tmplLst>
          <p:tmpl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6" name="平行四辺形 5"/>
          <p:cNvSpPr/>
          <p:nvPr userDrawn="1"/>
        </p:nvSpPr>
        <p:spPr>
          <a:xfrm>
            <a:off x="852689" y="2488886"/>
            <a:ext cx="16854323" cy="2436785"/>
          </a:xfrm>
          <a:custGeom>
            <a:avLst/>
            <a:gdLst/>
            <a:ahLst/>
            <a:cxnLst/>
            <a:rect l="l" t="t" r="r" b="b"/>
            <a:pathLst>
              <a:path w="16852860" h="2436785">
                <a:moveTo>
                  <a:pt x="9379959" y="0"/>
                </a:moveTo>
                <a:lnTo>
                  <a:pt x="16852860" y="0"/>
                </a:lnTo>
                <a:lnTo>
                  <a:pt x="16852860" y="1305145"/>
                </a:lnTo>
                <a:lnTo>
                  <a:pt x="9387867" y="1305145"/>
                </a:lnTo>
                <a:lnTo>
                  <a:pt x="7129947" y="2436785"/>
                </a:lnTo>
                <a:lnTo>
                  <a:pt x="7029666" y="2436784"/>
                </a:lnTo>
                <a:lnTo>
                  <a:pt x="7029665" y="2436783"/>
                </a:lnTo>
                <a:lnTo>
                  <a:pt x="0" y="2436783"/>
                </a:lnTo>
                <a:lnTo>
                  <a:pt x="182937" y="2257589"/>
                </a:lnTo>
                <a:lnTo>
                  <a:pt x="7113947" y="2257589"/>
                </a:lnTo>
                <a:lnTo>
                  <a:pt x="9379959" y="8624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7" name="平行四辺形 6"/>
          <p:cNvSpPr/>
          <p:nvPr userDrawn="1"/>
        </p:nvSpPr>
        <p:spPr>
          <a:xfrm>
            <a:off x="617891" y="3856114"/>
            <a:ext cx="17089121" cy="1307555"/>
          </a:xfrm>
          <a:custGeom>
            <a:avLst/>
            <a:gdLst/>
            <a:ahLst/>
            <a:cxnLst/>
            <a:rect l="l" t="t" r="r" b="b"/>
            <a:pathLst>
              <a:path w="17087638" h="1307555">
                <a:moveTo>
                  <a:pt x="9617912" y="0"/>
                </a:moveTo>
                <a:lnTo>
                  <a:pt x="9617912" y="2410"/>
                </a:lnTo>
                <a:lnTo>
                  <a:pt x="17087638" y="2410"/>
                </a:lnTo>
                <a:lnTo>
                  <a:pt x="17087638" y="1307555"/>
                </a:lnTo>
                <a:lnTo>
                  <a:pt x="10542728" y="1307555"/>
                </a:lnTo>
                <a:lnTo>
                  <a:pt x="9614737" y="1307555"/>
                </a:lnTo>
                <a:lnTo>
                  <a:pt x="0" y="1307555"/>
                </a:lnTo>
                <a:lnTo>
                  <a:pt x="182937" y="1128361"/>
                </a:lnTo>
                <a:lnTo>
                  <a:pt x="7376830" y="1128361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10" name="平行四辺形 6"/>
          <p:cNvSpPr/>
          <p:nvPr userDrawn="1"/>
        </p:nvSpPr>
        <p:spPr>
          <a:xfrm flipV="1">
            <a:off x="617891" y="5219034"/>
            <a:ext cx="17089121" cy="1307555"/>
          </a:xfrm>
          <a:custGeom>
            <a:avLst/>
            <a:gdLst/>
            <a:ahLst/>
            <a:cxnLst/>
            <a:rect l="l" t="t" r="r" b="b"/>
            <a:pathLst>
              <a:path w="17087638" h="1307555">
                <a:moveTo>
                  <a:pt x="9617912" y="0"/>
                </a:moveTo>
                <a:lnTo>
                  <a:pt x="9617912" y="2410"/>
                </a:lnTo>
                <a:lnTo>
                  <a:pt x="17087638" y="2410"/>
                </a:lnTo>
                <a:lnTo>
                  <a:pt x="17087638" y="1307555"/>
                </a:lnTo>
                <a:lnTo>
                  <a:pt x="10542728" y="1307555"/>
                </a:lnTo>
                <a:lnTo>
                  <a:pt x="9614737" y="1307555"/>
                </a:lnTo>
                <a:lnTo>
                  <a:pt x="0" y="1307555"/>
                </a:lnTo>
                <a:lnTo>
                  <a:pt x="182937" y="1128361"/>
                </a:lnTo>
                <a:lnTo>
                  <a:pt x="7376830" y="1128361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12" name="平行四辺形 5"/>
          <p:cNvSpPr/>
          <p:nvPr userDrawn="1"/>
        </p:nvSpPr>
        <p:spPr>
          <a:xfrm flipV="1">
            <a:off x="852689" y="5458627"/>
            <a:ext cx="16854323" cy="2436785"/>
          </a:xfrm>
          <a:custGeom>
            <a:avLst/>
            <a:gdLst/>
            <a:ahLst/>
            <a:cxnLst/>
            <a:rect l="l" t="t" r="r" b="b"/>
            <a:pathLst>
              <a:path w="16852860" h="2436785">
                <a:moveTo>
                  <a:pt x="9379959" y="0"/>
                </a:moveTo>
                <a:lnTo>
                  <a:pt x="16852860" y="0"/>
                </a:lnTo>
                <a:lnTo>
                  <a:pt x="16852860" y="1305145"/>
                </a:lnTo>
                <a:lnTo>
                  <a:pt x="9387867" y="1305145"/>
                </a:lnTo>
                <a:lnTo>
                  <a:pt x="7129947" y="2436785"/>
                </a:lnTo>
                <a:lnTo>
                  <a:pt x="7029666" y="2436784"/>
                </a:lnTo>
                <a:lnTo>
                  <a:pt x="7029665" y="2436783"/>
                </a:lnTo>
                <a:lnTo>
                  <a:pt x="0" y="2436783"/>
                </a:lnTo>
                <a:lnTo>
                  <a:pt x="182937" y="2257589"/>
                </a:lnTo>
                <a:lnTo>
                  <a:pt x="7113947" y="2257589"/>
                </a:lnTo>
                <a:lnTo>
                  <a:pt x="9379959" y="8624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16" name="図プレースホルダー 7"/>
          <p:cNvSpPr>
            <a:spLocks noGrp="1"/>
          </p:cNvSpPr>
          <p:nvPr>
            <p:ph type="pic" sz="quarter" idx="16" hasCustomPrompt="1"/>
          </p:nvPr>
        </p:nvSpPr>
        <p:spPr>
          <a:xfrm>
            <a:off x="10449258" y="2753104"/>
            <a:ext cx="793353" cy="793284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7" name="図プレースホルダー 7"/>
          <p:cNvSpPr>
            <a:spLocks noGrp="1"/>
          </p:cNvSpPr>
          <p:nvPr>
            <p:ph type="pic" sz="quarter" idx="17" hasCustomPrompt="1"/>
          </p:nvPr>
        </p:nvSpPr>
        <p:spPr>
          <a:xfrm>
            <a:off x="10449258" y="4104964"/>
            <a:ext cx="793353" cy="793284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8" name="図プレースホルダー 7"/>
          <p:cNvSpPr>
            <a:spLocks noGrp="1"/>
          </p:cNvSpPr>
          <p:nvPr>
            <p:ph type="pic" sz="quarter" idx="18" hasCustomPrompt="1"/>
          </p:nvPr>
        </p:nvSpPr>
        <p:spPr>
          <a:xfrm>
            <a:off x="10449258" y="5456824"/>
            <a:ext cx="793353" cy="793284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9" name="図プレースホルダー 7"/>
          <p:cNvSpPr>
            <a:spLocks noGrp="1"/>
          </p:cNvSpPr>
          <p:nvPr>
            <p:ph type="pic" sz="quarter" idx="19" hasCustomPrompt="1"/>
          </p:nvPr>
        </p:nvSpPr>
        <p:spPr>
          <a:xfrm>
            <a:off x="10449258" y="6808685"/>
            <a:ext cx="793353" cy="793284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20" name="テキスト プレースホルダー 11"/>
          <p:cNvSpPr>
            <a:spLocks noGrp="1"/>
          </p:cNvSpPr>
          <p:nvPr>
            <p:ph type="body" sz="quarter" idx="31" hasCustomPrompt="1"/>
          </p:nvPr>
        </p:nvSpPr>
        <p:spPr>
          <a:xfrm>
            <a:off x="11317123" y="2566147"/>
            <a:ext cx="5973489" cy="1182197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1" name="テキスト プレースホルダー 11"/>
          <p:cNvSpPr>
            <a:spLocks noGrp="1"/>
          </p:cNvSpPr>
          <p:nvPr>
            <p:ph type="body" sz="quarter" idx="32" hasCustomPrompt="1"/>
          </p:nvPr>
        </p:nvSpPr>
        <p:spPr>
          <a:xfrm>
            <a:off x="11317123" y="3935260"/>
            <a:ext cx="5973489" cy="1182197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2" name="テキスト プレースホルダー 11"/>
          <p:cNvSpPr>
            <a:spLocks noGrp="1"/>
          </p:cNvSpPr>
          <p:nvPr>
            <p:ph type="body" sz="quarter" idx="33" hasCustomPrompt="1"/>
          </p:nvPr>
        </p:nvSpPr>
        <p:spPr>
          <a:xfrm>
            <a:off x="11317123" y="5298180"/>
            <a:ext cx="5973489" cy="1182197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3" name="テキスト プレースホルダー 11"/>
          <p:cNvSpPr>
            <a:spLocks noGrp="1"/>
          </p:cNvSpPr>
          <p:nvPr>
            <p:ph type="body" sz="quarter" idx="34" hasCustomPrompt="1"/>
          </p:nvPr>
        </p:nvSpPr>
        <p:spPr>
          <a:xfrm>
            <a:off x="11317123" y="6661604"/>
            <a:ext cx="5973489" cy="1182197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4" name="テキスト プレースホルダー 11"/>
          <p:cNvSpPr>
            <a:spLocks noGrp="1"/>
          </p:cNvSpPr>
          <p:nvPr>
            <p:ph type="body" sz="quarter" idx="14" hasCustomPrompt="1"/>
          </p:nvPr>
        </p:nvSpPr>
        <p:spPr>
          <a:xfrm>
            <a:off x="1042396" y="2488886"/>
            <a:ext cx="6841354" cy="2213144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5401" spc="6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5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1042396" y="5784005"/>
            <a:ext cx="6841354" cy="2554850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4171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25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75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5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0"/>
                            </p:stCondLst>
                            <p:childTnLst>
                              <p:par>
                                <p:cTn id="49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550"/>
                            </p:stCondLst>
                            <p:childTnLst>
                              <p:par>
                                <p:cTn id="54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0" grpId="0" animBg="1"/>
      <p:bldP spid="12" grpId="0" animBg="1"/>
      <p:bldP spid="16" grpId="0"/>
      <p:bldP spid="17" grpId="0"/>
      <p:bldP spid="18" grpId="0"/>
      <p:bldP spid="19" grpId="0"/>
      <p:bldP spid="2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5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e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3" name="直線コネクタ 32"/>
          <p:cNvCxnSpPr/>
          <p:nvPr userDrawn="1"/>
        </p:nvCxnSpPr>
        <p:spPr>
          <a:xfrm flipH="1">
            <a:off x="7193" y="7631705"/>
            <a:ext cx="9260275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正方形/長方形 5"/>
          <p:cNvSpPr/>
          <p:nvPr userDrawn="1"/>
        </p:nvSpPr>
        <p:spPr>
          <a:xfrm rot="18000000">
            <a:off x="7642562" y="8548258"/>
            <a:ext cx="2942561" cy="1447716"/>
          </a:xfrm>
          <a:custGeom>
            <a:avLst/>
            <a:gdLst/>
            <a:ahLst/>
            <a:cxnLst/>
            <a:rect l="l" t="t" r="r" b="b"/>
            <a:pathLst>
              <a:path w="2942561" h="1447590">
                <a:moveTo>
                  <a:pt x="2942561" y="0"/>
                </a:moveTo>
                <a:lnTo>
                  <a:pt x="2942561" y="1447590"/>
                </a:lnTo>
                <a:lnTo>
                  <a:pt x="2024614" y="1447590"/>
                </a:lnTo>
                <a:cubicBezTo>
                  <a:pt x="1725966" y="1164530"/>
                  <a:pt x="1322349" y="991867"/>
                  <a:pt x="878406" y="991867"/>
                </a:cubicBezTo>
                <a:cubicBezTo>
                  <a:pt x="741840" y="991867"/>
                  <a:pt x="609089" y="1008206"/>
                  <a:pt x="482485" y="1040920"/>
                </a:cubicBezTo>
                <a:lnTo>
                  <a:pt x="0" y="205230"/>
                </a:lnTo>
                <a:cubicBezTo>
                  <a:pt x="254597" y="364578"/>
                  <a:pt x="555858" y="455722"/>
                  <a:pt x="878406" y="455722"/>
                </a:cubicBezTo>
                <a:cubicBezTo>
                  <a:pt x="1322350" y="455722"/>
                  <a:pt x="1725965" y="283060"/>
                  <a:pt x="2024613" y="0"/>
                </a:cubicBezTo>
                <a:close/>
              </a:path>
            </a:pathLst>
          </a:cu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10" name="正方形/長方形 5"/>
          <p:cNvSpPr/>
          <p:nvPr userDrawn="1"/>
        </p:nvSpPr>
        <p:spPr>
          <a:xfrm rot="8100000">
            <a:off x="7042168" y="3905432"/>
            <a:ext cx="2870162" cy="1006333"/>
          </a:xfrm>
          <a:custGeom>
            <a:avLst/>
            <a:gdLst/>
            <a:ahLst/>
            <a:cxnLst/>
            <a:rect l="l" t="t" r="r" b="b"/>
            <a:pathLst>
              <a:path w="3465385" h="1215135">
                <a:moveTo>
                  <a:pt x="0" y="0"/>
                </a:moveTo>
                <a:lnTo>
                  <a:pt x="770545" y="0"/>
                </a:lnTo>
                <a:cubicBezTo>
                  <a:pt x="1021235" y="237606"/>
                  <a:pt x="1360038" y="382542"/>
                  <a:pt x="1732693" y="382542"/>
                </a:cubicBezTo>
                <a:cubicBezTo>
                  <a:pt x="2105348" y="382542"/>
                  <a:pt x="2444151" y="237606"/>
                  <a:pt x="2694841" y="0"/>
                </a:cubicBezTo>
                <a:lnTo>
                  <a:pt x="3465385" y="0"/>
                </a:lnTo>
                <a:lnTo>
                  <a:pt x="3465385" y="1215135"/>
                </a:lnTo>
                <a:lnTo>
                  <a:pt x="2694842" y="1215135"/>
                </a:lnTo>
                <a:cubicBezTo>
                  <a:pt x="2444152" y="977529"/>
                  <a:pt x="2105348" y="832592"/>
                  <a:pt x="1732693" y="832592"/>
                </a:cubicBezTo>
                <a:cubicBezTo>
                  <a:pt x="1360038" y="832592"/>
                  <a:pt x="1021234" y="977529"/>
                  <a:pt x="770544" y="1215135"/>
                </a:cubicBezTo>
                <a:lnTo>
                  <a:pt x="0" y="1215135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9" name="正方形/長方形 5"/>
          <p:cNvSpPr/>
          <p:nvPr userDrawn="1"/>
        </p:nvSpPr>
        <p:spPr>
          <a:xfrm rot="2864116">
            <a:off x="7402852" y="2013714"/>
            <a:ext cx="2402012" cy="842337"/>
          </a:xfrm>
          <a:custGeom>
            <a:avLst/>
            <a:gdLst/>
            <a:ahLst/>
            <a:cxnLst/>
            <a:rect l="l" t="t" r="r" b="b"/>
            <a:pathLst>
              <a:path w="3465385" h="1215135">
                <a:moveTo>
                  <a:pt x="0" y="0"/>
                </a:moveTo>
                <a:lnTo>
                  <a:pt x="770545" y="0"/>
                </a:lnTo>
                <a:cubicBezTo>
                  <a:pt x="1021235" y="237606"/>
                  <a:pt x="1360038" y="382542"/>
                  <a:pt x="1732693" y="382542"/>
                </a:cubicBezTo>
                <a:cubicBezTo>
                  <a:pt x="2105348" y="382542"/>
                  <a:pt x="2444151" y="237606"/>
                  <a:pt x="2694841" y="0"/>
                </a:cubicBezTo>
                <a:lnTo>
                  <a:pt x="3465385" y="0"/>
                </a:lnTo>
                <a:lnTo>
                  <a:pt x="3465385" y="1215135"/>
                </a:lnTo>
                <a:lnTo>
                  <a:pt x="2694842" y="1215135"/>
                </a:lnTo>
                <a:cubicBezTo>
                  <a:pt x="2444152" y="977529"/>
                  <a:pt x="2105348" y="832592"/>
                  <a:pt x="1732693" y="832592"/>
                </a:cubicBezTo>
                <a:cubicBezTo>
                  <a:pt x="1360038" y="832592"/>
                  <a:pt x="1021234" y="977529"/>
                  <a:pt x="770544" y="1215135"/>
                </a:cubicBezTo>
                <a:lnTo>
                  <a:pt x="0" y="1215135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2" name="円/楕円 1"/>
          <p:cNvSpPr/>
          <p:nvPr userDrawn="1"/>
        </p:nvSpPr>
        <p:spPr>
          <a:xfrm>
            <a:off x="8643411" y="2531946"/>
            <a:ext cx="1726272" cy="1726122"/>
          </a:xfrm>
          <a:prstGeom prst="ellipse">
            <a:avLst/>
          </a:prstGeom>
          <a:solidFill>
            <a:schemeClr val="bg1">
              <a:lumMod val="95000"/>
            </a:schemeClr>
          </a:solidFill>
          <a:ln w="127000" cmpd="sng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5" name="円/楕円 4"/>
          <p:cNvSpPr/>
          <p:nvPr userDrawn="1"/>
        </p:nvSpPr>
        <p:spPr>
          <a:xfrm>
            <a:off x="7002724" y="824547"/>
            <a:ext cx="1474523" cy="1474395"/>
          </a:xfrm>
          <a:prstGeom prst="ellipse">
            <a:avLst/>
          </a:prstGeom>
          <a:solidFill>
            <a:schemeClr val="bg1">
              <a:lumMod val="95000"/>
            </a:schemeClr>
          </a:solidFill>
          <a:ln w="127000" cmpd="sng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6" name="正方形/長方形 5"/>
          <p:cNvSpPr/>
          <p:nvPr userDrawn="1"/>
        </p:nvSpPr>
        <p:spPr>
          <a:xfrm rot="2700000">
            <a:off x="6866707" y="6128797"/>
            <a:ext cx="3248068" cy="1139032"/>
          </a:xfrm>
          <a:custGeom>
            <a:avLst/>
            <a:gdLst/>
            <a:ahLst/>
            <a:cxnLst/>
            <a:rect l="l" t="t" r="r" b="b"/>
            <a:pathLst>
              <a:path w="3465385" h="1215135">
                <a:moveTo>
                  <a:pt x="0" y="0"/>
                </a:moveTo>
                <a:lnTo>
                  <a:pt x="770545" y="0"/>
                </a:lnTo>
                <a:cubicBezTo>
                  <a:pt x="1021235" y="237606"/>
                  <a:pt x="1360038" y="382542"/>
                  <a:pt x="1732693" y="382542"/>
                </a:cubicBezTo>
                <a:cubicBezTo>
                  <a:pt x="2105348" y="382542"/>
                  <a:pt x="2444151" y="237606"/>
                  <a:pt x="2694841" y="0"/>
                </a:cubicBezTo>
                <a:lnTo>
                  <a:pt x="3465385" y="0"/>
                </a:lnTo>
                <a:lnTo>
                  <a:pt x="3465385" y="1215135"/>
                </a:lnTo>
                <a:lnTo>
                  <a:pt x="2694842" y="1215135"/>
                </a:lnTo>
                <a:cubicBezTo>
                  <a:pt x="2444152" y="977529"/>
                  <a:pt x="2105348" y="832592"/>
                  <a:pt x="1732693" y="832592"/>
                </a:cubicBezTo>
                <a:cubicBezTo>
                  <a:pt x="1360038" y="832592"/>
                  <a:pt x="1021234" y="977529"/>
                  <a:pt x="770544" y="1215135"/>
                </a:cubicBezTo>
                <a:lnTo>
                  <a:pt x="0" y="1215135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11" name="円/楕円 10"/>
          <p:cNvSpPr/>
          <p:nvPr userDrawn="1"/>
        </p:nvSpPr>
        <p:spPr>
          <a:xfrm>
            <a:off x="6308360" y="4514533"/>
            <a:ext cx="1978573" cy="1978401"/>
          </a:xfrm>
          <a:prstGeom prst="ellipse">
            <a:avLst/>
          </a:prstGeom>
          <a:solidFill>
            <a:schemeClr val="bg1">
              <a:lumMod val="95000"/>
            </a:schemeClr>
          </a:solidFill>
          <a:ln w="127000" cmpd="sng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12" name="円/楕円 11"/>
          <p:cNvSpPr/>
          <p:nvPr userDrawn="1"/>
        </p:nvSpPr>
        <p:spPr>
          <a:xfrm>
            <a:off x="8662412" y="6876764"/>
            <a:ext cx="2330316" cy="2330114"/>
          </a:xfrm>
          <a:prstGeom prst="ellipse">
            <a:avLst/>
          </a:prstGeom>
          <a:solidFill>
            <a:schemeClr val="bg1">
              <a:lumMod val="95000"/>
            </a:schemeClr>
          </a:solidFill>
          <a:ln w="127000" cmpd="sng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3" name="フッター プレースホルダー 2"/>
          <p:cNvSpPr>
            <a:spLocks noGrp="1"/>
          </p:cNvSpPr>
          <p:nvPr userDrawn="1"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 userDrawn="1"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17" name="円弧 16"/>
          <p:cNvSpPr/>
          <p:nvPr userDrawn="1"/>
        </p:nvSpPr>
        <p:spPr>
          <a:xfrm rot="2700000">
            <a:off x="8596534" y="2404812"/>
            <a:ext cx="1980219" cy="1980391"/>
          </a:xfrm>
          <a:prstGeom prst="arc">
            <a:avLst>
              <a:gd name="adj1" fmla="val 16200000"/>
              <a:gd name="adj2" fmla="val 20392033"/>
            </a:avLst>
          </a:prstGeom>
          <a:ln w="12700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 sz="3200"/>
          </a:p>
        </p:txBody>
      </p:sp>
      <p:sp>
        <p:nvSpPr>
          <p:cNvPr id="18" name="円弧 17"/>
          <p:cNvSpPr/>
          <p:nvPr userDrawn="1"/>
        </p:nvSpPr>
        <p:spPr>
          <a:xfrm rot="2700000">
            <a:off x="6823478" y="627864"/>
            <a:ext cx="1883035" cy="1883198"/>
          </a:xfrm>
          <a:prstGeom prst="arc">
            <a:avLst>
              <a:gd name="adj1" fmla="val 16200000"/>
              <a:gd name="adj2" fmla="val 19583222"/>
            </a:avLst>
          </a:prstGeom>
          <a:ln w="12700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 sz="3200"/>
          </a:p>
        </p:txBody>
      </p:sp>
      <p:sp>
        <p:nvSpPr>
          <p:cNvPr id="19" name="円弧 18"/>
          <p:cNvSpPr/>
          <p:nvPr userDrawn="1"/>
        </p:nvSpPr>
        <p:spPr>
          <a:xfrm rot="2700000">
            <a:off x="8458017" y="6669756"/>
            <a:ext cx="2766089" cy="2766329"/>
          </a:xfrm>
          <a:prstGeom prst="arc">
            <a:avLst>
              <a:gd name="adj1" fmla="val 16200000"/>
              <a:gd name="adj2" fmla="val 19583222"/>
            </a:avLst>
          </a:prstGeom>
          <a:ln w="12700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 sz="3200"/>
          </a:p>
        </p:txBody>
      </p:sp>
      <p:sp>
        <p:nvSpPr>
          <p:cNvPr id="20" name="円弧 19"/>
          <p:cNvSpPr/>
          <p:nvPr userDrawn="1"/>
        </p:nvSpPr>
        <p:spPr>
          <a:xfrm rot="2700000">
            <a:off x="6127416" y="4311093"/>
            <a:ext cx="2385072" cy="2385279"/>
          </a:xfrm>
          <a:prstGeom prst="arc">
            <a:avLst>
              <a:gd name="adj1" fmla="val 16200000"/>
              <a:gd name="adj2" fmla="val 19583222"/>
            </a:avLst>
          </a:prstGeom>
          <a:ln w="12700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 sz="3200"/>
          </a:p>
        </p:txBody>
      </p:sp>
      <p:cxnSp>
        <p:nvCxnSpPr>
          <p:cNvPr id="22" name="直線コネクタ 21"/>
          <p:cNvCxnSpPr/>
          <p:nvPr userDrawn="1"/>
        </p:nvCxnSpPr>
        <p:spPr>
          <a:xfrm>
            <a:off x="8421484" y="869551"/>
            <a:ext cx="1620432" cy="0"/>
          </a:xfrm>
          <a:prstGeom prst="line">
            <a:avLst/>
          </a:prstGeom>
          <a:ln w="12700">
            <a:solidFill>
              <a:schemeClr val="accent1"/>
            </a:solidFill>
            <a:prstDash val="dash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コネクタ 22"/>
          <p:cNvCxnSpPr/>
          <p:nvPr userDrawn="1"/>
        </p:nvCxnSpPr>
        <p:spPr>
          <a:xfrm>
            <a:off x="10298364" y="2669751"/>
            <a:ext cx="840598" cy="0"/>
          </a:xfrm>
          <a:prstGeom prst="line">
            <a:avLst/>
          </a:prstGeom>
          <a:ln w="12700">
            <a:solidFill>
              <a:schemeClr val="accent1"/>
            </a:solidFill>
            <a:prstDash val="dash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コネクタ 23"/>
          <p:cNvCxnSpPr/>
          <p:nvPr userDrawn="1"/>
        </p:nvCxnSpPr>
        <p:spPr>
          <a:xfrm>
            <a:off x="8186296" y="4649971"/>
            <a:ext cx="2532367" cy="0"/>
          </a:xfrm>
          <a:prstGeom prst="line">
            <a:avLst/>
          </a:prstGeom>
          <a:ln w="12700">
            <a:solidFill>
              <a:schemeClr val="accent1"/>
            </a:solidFill>
            <a:prstDash val="dash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コネクタ 24"/>
          <p:cNvCxnSpPr/>
          <p:nvPr userDrawn="1"/>
        </p:nvCxnSpPr>
        <p:spPr>
          <a:xfrm>
            <a:off x="10851965" y="7035236"/>
            <a:ext cx="472593" cy="0"/>
          </a:xfrm>
          <a:prstGeom prst="line">
            <a:avLst/>
          </a:prstGeom>
          <a:ln w="12700">
            <a:solidFill>
              <a:schemeClr val="accent1"/>
            </a:solidFill>
            <a:prstDash val="dash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テキスト プレースホルダー 11"/>
          <p:cNvSpPr>
            <a:spLocks noGrp="1"/>
          </p:cNvSpPr>
          <p:nvPr userDrawn="1">
            <p:ph type="body" sz="quarter" idx="26" hasCustomPrompt="1"/>
          </p:nvPr>
        </p:nvSpPr>
        <p:spPr>
          <a:xfrm>
            <a:off x="10089187" y="327966"/>
            <a:ext cx="6121211" cy="848975"/>
          </a:xfrm>
        </p:spPr>
        <p:txBody>
          <a:bodyPr anchor="b">
            <a:noAutofit/>
          </a:bodyPr>
          <a:lstStyle>
            <a:lvl1pPr algn="l">
              <a:spcBef>
                <a:spcPts val="0"/>
              </a:spcBef>
              <a:defRPr sz="32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1" name="テキスト プレースホルダー 11"/>
          <p:cNvSpPr>
            <a:spLocks noGrp="1"/>
          </p:cNvSpPr>
          <p:nvPr userDrawn="1">
            <p:ph type="body" sz="quarter" idx="28" hasCustomPrompt="1"/>
          </p:nvPr>
        </p:nvSpPr>
        <p:spPr>
          <a:xfrm>
            <a:off x="10089187" y="1048045"/>
            <a:ext cx="6166220" cy="1035116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2" name="テキスト プレースホルダー 11"/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586620" y="5418561"/>
            <a:ext cx="6031193" cy="2213144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5401" spc="6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5" name="テキスト プレースホルダー 11"/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620637" y="7676466"/>
            <a:ext cx="7398140" cy="1967535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6" name="テキスト プレースホルダー 11"/>
          <p:cNvSpPr>
            <a:spLocks noGrp="1"/>
          </p:cNvSpPr>
          <p:nvPr userDrawn="1">
            <p:ph type="body" sz="quarter" idx="29" hasCustomPrompt="1"/>
          </p:nvPr>
        </p:nvSpPr>
        <p:spPr>
          <a:xfrm>
            <a:off x="11169400" y="2128166"/>
            <a:ext cx="6121211" cy="848975"/>
          </a:xfrm>
        </p:spPr>
        <p:txBody>
          <a:bodyPr anchor="b">
            <a:noAutofit/>
          </a:bodyPr>
          <a:lstStyle>
            <a:lvl1pPr algn="l">
              <a:spcBef>
                <a:spcPts val="0"/>
              </a:spcBef>
              <a:defRPr sz="32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7" name="テキスト プレースホルダー 11"/>
          <p:cNvSpPr>
            <a:spLocks noGrp="1"/>
          </p:cNvSpPr>
          <p:nvPr userDrawn="1">
            <p:ph type="body" sz="quarter" idx="30" hasCustomPrompt="1"/>
          </p:nvPr>
        </p:nvSpPr>
        <p:spPr>
          <a:xfrm>
            <a:off x="11169400" y="2848245"/>
            <a:ext cx="6121211" cy="1035116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9" name="テキスト プレースホルダー 11"/>
          <p:cNvSpPr>
            <a:spLocks noGrp="1"/>
          </p:cNvSpPr>
          <p:nvPr userDrawn="1">
            <p:ph type="body" sz="quarter" idx="31" hasCustomPrompt="1"/>
          </p:nvPr>
        </p:nvSpPr>
        <p:spPr>
          <a:xfrm>
            <a:off x="10764320" y="4108386"/>
            <a:ext cx="6121211" cy="848975"/>
          </a:xfrm>
        </p:spPr>
        <p:txBody>
          <a:bodyPr anchor="b">
            <a:noAutofit/>
          </a:bodyPr>
          <a:lstStyle>
            <a:lvl1pPr algn="l">
              <a:spcBef>
                <a:spcPts val="0"/>
              </a:spcBef>
              <a:defRPr sz="32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0" name="テキスト プレースホルダー 11"/>
          <p:cNvSpPr>
            <a:spLocks noGrp="1"/>
          </p:cNvSpPr>
          <p:nvPr userDrawn="1">
            <p:ph type="body" sz="quarter" idx="32" hasCustomPrompt="1"/>
          </p:nvPr>
        </p:nvSpPr>
        <p:spPr>
          <a:xfrm>
            <a:off x="10764320" y="4828465"/>
            <a:ext cx="6121211" cy="1035116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3" name="テキスト プレースホルダー 11"/>
          <p:cNvSpPr>
            <a:spLocks noGrp="1"/>
          </p:cNvSpPr>
          <p:nvPr userDrawn="1">
            <p:ph type="body" sz="quarter" idx="33" hasCustomPrompt="1"/>
          </p:nvPr>
        </p:nvSpPr>
        <p:spPr>
          <a:xfrm>
            <a:off x="11439454" y="6493651"/>
            <a:ext cx="6121211" cy="848975"/>
          </a:xfrm>
        </p:spPr>
        <p:txBody>
          <a:bodyPr anchor="b">
            <a:noAutofit/>
          </a:bodyPr>
          <a:lstStyle>
            <a:lvl1pPr algn="l">
              <a:spcBef>
                <a:spcPts val="0"/>
              </a:spcBef>
              <a:defRPr sz="32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4" name="テキスト プレースホルダー 11"/>
          <p:cNvSpPr>
            <a:spLocks noGrp="1"/>
          </p:cNvSpPr>
          <p:nvPr userDrawn="1">
            <p:ph type="body" sz="quarter" idx="34" hasCustomPrompt="1"/>
          </p:nvPr>
        </p:nvSpPr>
        <p:spPr>
          <a:xfrm>
            <a:off x="11439454" y="7213730"/>
            <a:ext cx="6121211" cy="1035116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6" name="図プレースホルダー 7"/>
          <p:cNvSpPr>
            <a:spLocks noGrp="1"/>
          </p:cNvSpPr>
          <p:nvPr userDrawn="1">
            <p:ph type="pic" sz="quarter" idx="16" hasCustomPrompt="1"/>
          </p:nvPr>
        </p:nvSpPr>
        <p:spPr>
          <a:xfrm>
            <a:off x="7395819" y="1183060"/>
            <a:ext cx="712976" cy="712914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48" name="図プレースホルダー 7"/>
          <p:cNvSpPr>
            <a:spLocks noGrp="1"/>
          </p:cNvSpPr>
          <p:nvPr userDrawn="1">
            <p:ph type="pic" sz="quarter" idx="35" hasCustomPrompt="1"/>
          </p:nvPr>
        </p:nvSpPr>
        <p:spPr>
          <a:xfrm>
            <a:off x="9089989" y="2978484"/>
            <a:ext cx="833116" cy="833044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49" name="図プレースホルダー 7"/>
          <p:cNvSpPr>
            <a:spLocks noGrp="1"/>
          </p:cNvSpPr>
          <p:nvPr userDrawn="1">
            <p:ph type="pic" sz="quarter" idx="36" hasCustomPrompt="1"/>
          </p:nvPr>
        </p:nvSpPr>
        <p:spPr>
          <a:xfrm>
            <a:off x="6783856" y="4988807"/>
            <a:ext cx="1009877" cy="1009789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50" name="図プレースホルダー 7"/>
          <p:cNvSpPr>
            <a:spLocks noGrp="1"/>
          </p:cNvSpPr>
          <p:nvPr userDrawn="1">
            <p:ph type="pic" sz="quarter" idx="37" hasCustomPrompt="1"/>
          </p:nvPr>
        </p:nvSpPr>
        <p:spPr>
          <a:xfrm>
            <a:off x="9189008" y="7438755"/>
            <a:ext cx="1222974" cy="1222868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260215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50"/>
                            </p:stCondLst>
                            <p:childTnLst>
                              <p:par>
                                <p:cTn id="13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5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5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5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55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3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800"/>
                            </p:stCondLst>
                            <p:childTnLst>
                              <p:par>
                                <p:cTn id="5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300"/>
                            </p:stCondLst>
                            <p:childTnLst>
                              <p:par>
                                <p:cTn id="5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4800"/>
                            </p:stCondLst>
                            <p:childTnLst>
                              <p:par>
                                <p:cTn id="68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550"/>
                            </p:stCondLst>
                            <p:childTnLst>
                              <p:par>
                                <p:cTn id="7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6050"/>
                            </p:stCondLst>
                            <p:childTnLst>
                              <p:par>
                                <p:cTn id="7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6550"/>
                            </p:stCondLst>
                            <p:childTnLst>
                              <p:par>
                                <p:cTn id="8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7050"/>
                            </p:stCondLst>
                            <p:childTnLst>
                              <p:par>
                                <p:cTn id="95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7800"/>
                            </p:stCondLst>
                            <p:childTnLst>
                              <p:par>
                                <p:cTn id="10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8300"/>
                            </p:stCondLst>
                            <p:childTnLst>
                              <p:par>
                                <p:cTn id="10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8800"/>
                            </p:stCondLst>
                            <p:childTnLst>
                              <p:par>
                                <p:cTn id="11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9300"/>
                            </p:stCondLst>
                            <p:childTnLst>
                              <p:par>
                                <p:cTn id="12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0" grpId="0" animBg="1"/>
      <p:bldP spid="9" grpId="0" animBg="1"/>
      <p:bldP spid="2" grpId="0" animBg="1"/>
      <p:bldP spid="5" grpId="0" animBg="1"/>
      <p:bldP spid="6" grpId="0" animBg="1"/>
      <p:bldP spid="11" grpId="0" animBg="1"/>
      <p:bldP spid="12" grpId="0" animBg="1"/>
      <p:bldP spid="17" grpId="0" animBg="1"/>
      <p:bldP spid="18" grpId="0" animBg="1"/>
      <p:bldP spid="19" grpId="0" animBg="1"/>
      <p:bldP spid="20" grpId="0" animBg="1"/>
      <p:bldP spid="30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1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2" grpId="0">
        <p:tmplLst>
          <p:tmpl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5" grpId="0">
        <p:tmplLst>
          <p:tmpl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6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7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9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0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3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4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6" grpId="0"/>
      <p:bldP spid="48" grpId="0"/>
      <p:bldP spid="49" grpId="0"/>
      <p:bldP spid="50" grpId="0"/>
    </p:bldLst>
  </p:timing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Ste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8" name="直線コネクタ 67"/>
          <p:cNvCxnSpPr/>
          <p:nvPr userDrawn="1"/>
        </p:nvCxnSpPr>
        <p:spPr>
          <a:xfrm>
            <a:off x="-135027" y="1003040"/>
            <a:ext cx="18595870" cy="7661476"/>
          </a:xfrm>
          <a:prstGeom prst="line">
            <a:avLst/>
          </a:prstGeom>
          <a:ln w="7620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円/楕円 6"/>
          <p:cNvSpPr/>
          <p:nvPr userDrawn="1"/>
        </p:nvSpPr>
        <p:spPr>
          <a:xfrm>
            <a:off x="3876832" y="1825617"/>
            <a:ext cx="3003110" cy="3002849"/>
          </a:xfrm>
          <a:prstGeom prst="ellipse">
            <a:avLst/>
          </a:prstGeom>
          <a:solidFill>
            <a:schemeClr val="bg1"/>
          </a:solidFill>
          <a:ln w="57150" cmpd="sng">
            <a:solidFill>
              <a:schemeClr val="accent1">
                <a:lumMod val="40000"/>
                <a:lumOff val="6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64" name="円/楕円 63"/>
          <p:cNvSpPr/>
          <p:nvPr userDrawn="1"/>
        </p:nvSpPr>
        <p:spPr>
          <a:xfrm>
            <a:off x="443668" y="417976"/>
            <a:ext cx="3003110" cy="3002849"/>
          </a:xfrm>
          <a:prstGeom prst="ellipse">
            <a:avLst/>
          </a:prstGeom>
          <a:solidFill>
            <a:schemeClr val="bg1"/>
          </a:solidFill>
          <a:ln w="57150" cmpd="sng">
            <a:solidFill>
              <a:schemeClr val="accent1">
                <a:lumMod val="40000"/>
                <a:lumOff val="6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63" name="円/楕円 62"/>
          <p:cNvSpPr/>
          <p:nvPr userDrawn="1"/>
        </p:nvSpPr>
        <p:spPr>
          <a:xfrm>
            <a:off x="3041696" y="749270"/>
            <a:ext cx="990196" cy="990110"/>
          </a:xfrm>
          <a:prstGeom prst="ellipse">
            <a:avLst/>
          </a:prstGeom>
          <a:solidFill>
            <a:schemeClr val="accent1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69" name="円/楕円 68"/>
          <p:cNvSpPr/>
          <p:nvPr userDrawn="1"/>
        </p:nvSpPr>
        <p:spPr>
          <a:xfrm>
            <a:off x="7342517" y="3253291"/>
            <a:ext cx="3003110" cy="3002849"/>
          </a:xfrm>
          <a:prstGeom prst="ellipse">
            <a:avLst/>
          </a:prstGeom>
          <a:solidFill>
            <a:schemeClr val="bg1"/>
          </a:solidFill>
          <a:ln w="57150" cmpd="sng">
            <a:solidFill>
              <a:schemeClr val="accent1">
                <a:lumMod val="40000"/>
                <a:lumOff val="6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70" name="円/楕円 69"/>
          <p:cNvSpPr/>
          <p:nvPr userDrawn="1"/>
        </p:nvSpPr>
        <p:spPr>
          <a:xfrm>
            <a:off x="10840725" y="4705937"/>
            <a:ext cx="3003110" cy="3002849"/>
          </a:xfrm>
          <a:prstGeom prst="ellipse">
            <a:avLst/>
          </a:prstGeom>
          <a:solidFill>
            <a:schemeClr val="bg1"/>
          </a:solidFill>
          <a:ln w="57150" cmpd="sng">
            <a:solidFill>
              <a:schemeClr val="accent1">
                <a:lumMod val="40000"/>
                <a:lumOff val="6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71" name="円/楕円 70"/>
          <p:cNvSpPr/>
          <p:nvPr userDrawn="1"/>
        </p:nvSpPr>
        <p:spPr>
          <a:xfrm>
            <a:off x="14377520" y="6088606"/>
            <a:ext cx="3003110" cy="3002849"/>
          </a:xfrm>
          <a:prstGeom prst="ellipse">
            <a:avLst/>
          </a:prstGeom>
          <a:solidFill>
            <a:schemeClr val="bg1"/>
          </a:solidFill>
          <a:ln w="57150" cmpd="sng">
            <a:solidFill>
              <a:schemeClr val="accent1">
                <a:lumMod val="40000"/>
                <a:lumOff val="6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72" name="円/楕円 71"/>
          <p:cNvSpPr/>
          <p:nvPr userDrawn="1"/>
        </p:nvSpPr>
        <p:spPr>
          <a:xfrm>
            <a:off x="6488473" y="2173171"/>
            <a:ext cx="990196" cy="990110"/>
          </a:xfrm>
          <a:prstGeom prst="ellipse">
            <a:avLst/>
          </a:prstGeom>
          <a:solidFill>
            <a:schemeClr val="accent1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73" name="円/楕円 72"/>
          <p:cNvSpPr/>
          <p:nvPr userDrawn="1"/>
        </p:nvSpPr>
        <p:spPr>
          <a:xfrm>
            <a:off x="9954159" y="3613331"/>
            <a:ext cx="990196" cy="990110"/>
          </a:xfrm>
          <a:prstGeom prst="ellipse">
            <a:avLst/>
          </a:prstGeom>
          <a:solidFill>
            <a:schemeClr val="accent1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74" name="円/楕円 73"/>
          <p:cNvSpPr/>
          <p:nvPr userDrawn="1"/>
        </p:nvSpPr>
        <p:spPr>
          <a:xfrm>
            <a:off x="13464854" y="5098495"/>
            <a:ext cx="990196" cy="990110"/>
          </a:xfrm>
          <a:prstGeom prst="ellipse">
            <a:avLst/>
          </a:prstGeom>
          <a:solidFill>
            <a:schemeClr val="accent1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75" name="円/楕円 74"/>
          <p:cNvSpPr/>
          <p:nvPr userDrawn="1"/>
        </p:nvSpPr>
        <p:spPr>
          <a:xfrm>
            <a:off x="16975548" y="6493651"/>
            <a:ext cx="990196" cy="990110"/>
          </a:xfrm>
          <a:prstGeom prst="ellipse">
            <a:avLst/>
          </a:prstGeom>
          <a:solidFill>
            <a:schemeClr val="accent1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77" name="テキスト プレースホルダー 11"/>
          <p:cNvSpPr>
            <a:spLocks noGrp="1"/>
          </p:cNvSpPr>
          <p:nvPr>
            <p:ph type="body" sz="quarter" idx="14" hasCustomPrompt="1"/>
          </p:nvPr>
        </p:nvSpPr>
        <p:spPr>
          <a:xfrm>
            <a:off x="586620" y="5418561"/>
            <a:ext cx="6758246" cy="2213144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5401" spc="6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78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620636" y="7676466"/>
            <a:ext cx="8793416" cy="1697505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cxnSp>
        <p:nvCxnSpPr>
          <p:cNvPr id="79" name="直線コネクタ 78"/>
          <p:cNvCxnSpPr/>
          <p:nvPr userDrawn="1"/>
        </p:nvCxnSpPr>
        <p:spPr>
          <a:xfrm flipH="1">
            <a:off x="7194" y="7631705"/>
            <a:ext cx="9406859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直角三角形 81"/>
          <p:cNvSpPr/>
          <p:nvPr userDrawn="1"/>
        </p:nvSpPr>
        <p:spPr>
          <a:xfrm rot="14829042">
            <a:off x="-60378" y="-726085"/>
            <a:ext cx="401178" cy="401213"/>
          </a:xfrm>
          <a:prstGeom prst="rtTriangle">
            <a:avLst/>
          </a:pr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83" name="直角三角形 82"/>
          <p:cNvSpPr/>
          <p:nvPr userDrawn="1"/>
        </p:nvSpPr>
        <p:spPr>
          <a:xfrm rot="14829042">
            <a:off x="801984" y="-726085"/>
            <a:ext cx="401178" cy="401213"/>
          </a:xfrm>
          <a:prstGeom prst="rtTriangle">
            <a:avLst/>
          </a:pr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84" name="直角三角形 83"/>
          <p:cNvSpPr/>
          <p:nvPr userDrawn="1"/>
        </p:nvSpPr>
        <p:spPr>
          <a:xfrm rot="14829042">
            <a:off x="1596166" y="-726085"/>
            <a:ext cx="401178" cy="401213"/>
          </a:xfrm>
          <a:prstGeom prst="rtTriangle">
            <a:avLst/>
          </a:pr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85" name="直角三角形 84"/>
          <p:cNvSpPr/>
          <p:nvPr userDrawn="1"/>
        </p:nvSpPr>
        <p:spPr>
          <a:xfrm rot="14829042">
            <a:off x="2364819" y="-726086"/>
            <a:ext cx="401178" cy="401213"/>
          </a:xfrm>
          <a:prstGeom prst="rtTriangle">
            <a:avLst/>
          </a:pr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86" name="テキスト ボックス 85"/>
          <p:cNvSpPr txBox="1"/>
          <p:nvPr userDrawn="1"/>
        </p:nvSpPr>
        <p:spPr>
          <a:xfrm>
            <a:off x="3337851" y="951938"/>
            <a:ext cx="4123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dirty="0">
                <a:solidFill>
                  <a:schemeClr val="bg1"/>
                </a:solidFill>
              </a:rPr>
              <a:t>1</a:t>
            </a:r>
            <a:endParaRPr kumimoji="1" lang="ja-JP" altLang="en-US" sz="3200" dirty="0">
              <a:solidFill>
                <a:schemeClr val="bg1"/>
              </a:solidFill>
            </a:endParaRPr>
          </a:p>
        </p:txBody>
      </p:sp>
      <p:sp>
        <p:nvSpPr>
          <p:cNvPr id="87" name="テキスト ボックス 86"/>
          <p:cNvSpPr txBox="1"/>
          <p:nvPr userDrawn="1"/>
        </p:nvSpPr>
        <p:spPr>
          <a:xfrm>
            <a:off x="6777407" y="2375839"/>
            <a:ext cx="4123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dirty="0">
                <a:solidFill>
                  <a:schemeClr val="bg1"/>
                </a:solidFill>
              </a:rPr>
              <a:t>2</a:t>
            </a:r>
            <a:endParaRPr kumimoji="1" lang="ja-JP" altLang="en-US" sz="3200" dirty="0">
              <a:solidFill>
                <a:schemeClr val="bg1"/>
              </a:solidFill>
            </a:endParaRPr>
          </a:p>
        </p:txBody>
      </p:sp>
      <p:sp>
        <p:nvSpPr>
          <p:cNvPr id="88" name="テキスト ボックス 87"/>
          <p:cNvSpPr txBox="1"/>
          <p:nvPr userDrawn="1"/>
        </p:nvSpPr>
        <p:spPr>
          <a:xfrm>
            <a:off x="10243093" y="3815998"/>
            <a:ext cx="4123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dirty="0">
                <a:solidFill>
                  <a:schemeClr val="bg1"/>
                </a:solidFill>
              </a:rPr>
              <a:t>3</a:t>
            </a:r>
            <a:endParaRPr kumimoji="1" lang="ja-JP" altLang="en-US" sz="3200" dirty="0">
              <a:solidFill>
                <a:schemeClr val="bg1"/>
              </a:solidFill>
            </a:endParaRPr>
          </a:p>
        </p:txBody>
      </p:sp>
      <p:sp>
        <p:nvSpPr>
          <p:cNvPr id="89" name="テキスト ボックス 88"/>
          <p:cNvSpPr txBox="1"/>
          <p:nvPr userDrawn="1"/>
        </p:nvSpPr>
        <p:spPr>
          <a:xfrm>
            <a:off x="13753788" y="5301163"/>
            <a:ext cx="4123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dirty="0">
                <a:solidFill>
                  <a:schemeClr val="bg1"/>
                </a:solidFill>
              </a:rPr>
              <a:t>4</a:t>
            </a:r>
            <a:endParaRPr kumimoji="1" lang="ja-JP" altLang="en-US" sz="3200" dirty="0">
              <a:solidFill>
                <a:schemeClr val="bg1"/>
              </a:solidFill>
            </a:endParaRPr>
          </a:p>
        </p:txBody>
      </p:sp>
      <p:sp>
        <p:nvSpPr>
          <p:cNvPr id="90" name="テキスト ボックス 89"/>
          <p:cNvSpPr txBox="1"/>
          <p:nvPr userDrawn="1"/>
        </p:nvSpPr>
        <p:spPr>
          <a:xfrm>
            <a:off x="17264482" y="6696319"/>
            <a:ext cx="4123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dirty="0">
                <a:solidFill>
                  <a:schemeClr val="bg1"/>
                </a:solidFill>
              </a:rPr>
              <a:t>5</a:t>
            </a:r>
            <a:endParaRPr kumimoji="1" lang="ja-JP" altLang="en-US" sz="3200" dirty="0">
              <a:solidFill>
                <a:schemeClr val="bg1"/>
              </a:solidFill>
            </a:endParaRPr>
          </a:p>
        </p:txBody>
      </p:sp>
      <p:sp>
        <p:nvSpPr>
          <p:cNvPr id="99" name="テキスト プレースホルダー 11"/>
          <p:cNvSpPr>
            <a:spLocks noGrp="1"/>
          </p:cNvSpPr>
          <p:nvPr>
            <p:ph type="body" sz="quarter" idx="30" hasCustomPrompt="1"/>
          </p:nvPr>
        </p:nvSpPr>
        <p:spPr>
          <a:xfrm>
            <a:off x="816226" y="823020"/>
            <a:ext cx="2225470" cy="2091686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00" name="テキスト プレースホルダー 11"/>
          <p:cNvSpPr>
            <a:spLocks noGrp="1"/>
          </p:cNvSpPr>
          <p:nvPr>
            <p:ph type="body" sz="quarter" idx="31" hasCustomPrompt="1"/>
          </p:nvPr>
        </p:nvSpPr>
        <p:spPr>
          <a:xfrm>
            <a:off x="4265651" y="2254210"/>
            <a:ext cx="2225470" cy="2091686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01" name="テキスト プレースホルダー 11"/>
          <p:cNvSpPr>
            <a:spLocks noGrp="1"/>
          </p:cNvSpPr>
          <p:nvPr>
            <p:ph type="body" sz="quarter" idx="32" hasCustomPrompt="1"/>
          </p:nvPr>
        </p:nvSpPr>
        <p:spPr>
          <a:xfrm>
            <a:off x="7728689" y="3698760"/>
            <a:ext cx="2225470" cy="2091686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02" name="テキスト プレースホルダー 11"/>
          <p:cNvSpPr>
            <a:spLocks noGrp="1"/>
          </p:cNvSpPr>
          <p:nvPr>
            <p:ph type="body" sz="quarter" idx="33" hasCustomPrompt="1"/>
          </p:nvPr>
        </p:nvSpPr>
        <p:spPr>
          <a:xfrm>
            <a:off x="11229544" y="5134530"/>
            <a:ext cx="2225470" cy="2091686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03" name="テキスト プレースホルダー 11"/>
          <p:cNvSpPr>
            <a:spLocks noGrp="1"/>
          </p:cNvSpPr>
          <p:nvPr>
            <p:ph type="body" sz="quarter" idx="34" hasCustomPrompt="1"/>
          </p:nvPr>
        </p:nvSpPr>
        <p:spPr>
          <a:xfrm>
            <a:off x="14750079" y="6517199"/>
            <a:ext cx="2225470" cy="2091686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8459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42" presetClass="path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0077 0.08735 L 0.18751 0.2966 " pathEditMode="fixed" rAng="0" ptsTypes="AA">
                                      <p:cBhvr>
                                        <p:cTn id="42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410" y="10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5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49" presetClass="entr" presetSubtype="0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49" presetClass="entr" presetSubtype="0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250"/>
                            </p:stCondLst>
                            <p:childTnLst>
                              <p:par>
                                <p:cTn id="63" presetID="42" presetClass="path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2578 0.10478 L 0.32908 0.43364 " pathEditMode="fixed" rAng="0" ptsTypes="AA">
                                      <p:cBhvr>
                                        <p:cTn id="64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743" y="164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750"/>
                            </p:stCondLst>
                            <p:childTnLst>
                              <p:par>
                                <p:cTn id="66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49" presetClass="entr" presetSubtype="0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49" presetClass="entr" presetSubtype="0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4500"/>
                            </p:stCondLst>
                            <p:childTnLst>
                              <p:par>
                                <p:cTn id="85" presetID="42" presetClass="path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4948 0.1179 L 0.47517 0.57361 " pathEditMode="fixed" rAng="0" ptsTypes="AA">
                                      <p:cBhvr>
                                        <p:cTn id="86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233" y="22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0"/>
                            </p:stCondLst>
                            <p:childTnLst>
                              <p:par>
                                <p:cTn id="88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49" presetClass="entr" presetSubtype="0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49" presetClass="entr" presetSubtype="0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5750"/>
                            </p:stCondLst>
                            <p:childTnLst>
                              <p:par>
                                <p:cTn id="107" presetID="42" presetClass="path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6945 0.13549 L 0.625 0.71358 " pathEditMode="fixed" rAng="0" ptsTypes="AA">
                                      <p:cBhvr>
                                        <p:cTn id="108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722" y="289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6250"/>
                            </p:stCondLst>
                            <p:childTnLst>
                              <p:par>
                                <p:cTn id="110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49" presetClass="entr" presetSubtype="0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49" presetClass="entr" presetSubtype="0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4" grpId="0" animBg="1"/>
      <p:bldP spid="63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7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7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7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8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7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7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2" grpId="0" animBg="1"/>
      <p:bldP spid="83" grpId="0" animBg="1"/>
      <p:bldP spid="84" grpId="0" animBg="1"/>
      <p:bldP spid="85" grpId="0" animBg="1"/>
      <p:bldP spid="86" grpId="0"/>
      <p:bldP spid="87" grpId="0"/>
      <p:bldP spid="88" grpId="0"/>
      <p:bldP spid="89" grpId="0"/>
      <p:bldP spid="90" grpId="0"/>
      <p:bldP spid="9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0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1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2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平行四辺形 40"/>
          <p:cNvSpPr/>
          <p:nvPr userDrawn="1"/>
        </p:nvSpPr>
        <p:spPr>
          <a:xfrm flipH="1">
            <a:off x="5569991" y="4810213"/>
            <a:ext cx="10993834" cy="1528805"/>
          </a:xfrm>
          <a:prstGeom prst="parallelogram">
            <a:avLst>
              <a:gd name="adj" fmla="val 51895"/>
            </a:avLst>
          </a:prstGeom>
          <a:solidFill>
            <a:schemeClr val="bg1">
              <a:lumMod val="95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40" name="平行四辺形 39"/>
          <p:cNvSpPr/>
          <p:nvPr userDrawn="1"/>
        </p:nvSpPr>
        <p:spPr>
          <a:xfrm flipH="1">
            <a:off x="4527814" y="2791941"/>
            <a:ext cx="10993834" cy="1545282"/>
          </a:xfrm>
          <a:prstGeom prst="parallelogram">
            <a:avLst>
              <a:gd name="adj" fmla="val 51895"/>
            </a:avLst>
          </a:prstGeom>
          <a:solidFill>
            <a:schemeClr val="bg1">
              <a:lumMod val="95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39" name="平行四辺形 38"/>
          <p:cNvSpPr/>
          <p:nvPr userDrawn="1"/>
        </p:nvSpPr>
        <p:spPr>
          <a:xfrm flipH="1">
            <a:off x="3460921" y="786028"/>
            <a:ext cx="10993834" cy="1549400"/>
          </a:xfrm>
          <a:prstGeom prst="parallelogram">
            <a:avLst>
              <a:gd name="adj" fmla="val 51895"/>
            </a:avLst>
          </a:prstGeom>
          <a:solidFill>
            <a:schemeClr val="bg1">
              <a:lumMod val="95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34" name="平行四辺形 33"/>
          <p:cNvSpPr/>
          <p:nvPr userDrawn="1"/>
        </p:nvSpPr>
        <p:spPr>
          <a:xfrm flipH="1">
            <a:off x="2806944" y="0"/>
            <a:ext cx="4331076" cy="7645400"/>
          </a:xfrm>
          <a:prstGeom prst="parallelogram">
            <a:avLst>
              <a:gd name="adj" fmla="val 92507"/>
            </a:avLst>
          </a:pr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22" name="図プレースホルダー 21"/>
          <p:cNvSpPr>
            <a:spLocks noGrp="1"/>
          </p:cNvSpPr>
          <p:nvPr>
            <p:ph type="pic" sz="quarter" idx="12" hasCustomPrompt="1"/>
          </p:nvPr>
        </p:nvSpPr>
        <p:spPr>
          <a:xfrm>
            <a:off x="791332" y="659441"/>
            <a:ext cx="3489616" cy="1530170"/>
          </a:xfrm>
          <a:custGeom>
            <a:avLst/>
            <a:gdLst/>
            <a:ahLst/>
            <a:cxnLst/>
            <a:rect l="l" t="t" r="r" b="b"/>
            <a:pathLst>
              <a:path w="3489313" h="1530170">
                <a:moveTo>
                  <a:pt x="0" y="0"/>
                </a:moveTo>
                <a:lnTo>
                  <a:pt x="2685530" y="0"/>
                </a:lnTo>
                <a:lnTo>
                  <a:pt x="3489313" y="1530170"/>
                </a:lnTo>
                <a:lnTo>
                  <a:pt x="803783" y="1530170"/>
                </a:lnTo>
                <a:close/>
              </a:path>
            </a:pathLst>
          </a:custGeom>
        </p:spPr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‹nº›</a:t>
            </a:fld>
            <a:endParaRPr lang="en-US" dirty="0"/>
          </a:p>
        </p:txBody>
      </p:sp>
      <p:cxnSp>
        <p:nvCxnSpPr>
          <p:cNvPr id="9" name="直線コネクタ 8"/>
          <p:cNvCxnSpPr/>
          <p:nvPr userDrawn="1"/>
        </p:nvCxnSpPr>
        <p:spPr>
          <a:xfrm flipH="1">
            <a:off x="7130269" y="7631705"/>
            <a:ext cx="11157731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図プレースホルダー 21"/>
          <p:cNvSpPr>
            <a:spLocks noGrp="1"/>
          </p:cNvSpPr>
          <p:nvPr>
            <p:ph type="pic" sz="quarter" idx="13" hasCustomPrompt="1"/>
          </p:nvPr>
        </p:nvSpPr>
        <p:spPr>
          <a:xfrm>
            <a:off x="1827660" y="2662163"/>
            <a:ext cx="3489616" cy="1530170"/>
          </a:xfrm>
          <a:custGeom>
            <a:avLst/>
            <a:gdLst/>
            <a:ahLst/>
            <a:cxnLst/>
            <a:rect l="l" t="t" r="r" b="b"/>
            <a:pathLst>
              <a:path w="3489313" h="1530170">
                <a:moveTo>
                  <a:pt x="0" y="0"/>
                </a:moveTo>
                <a:lnTo>
                  <a:pt x="2685530" y="0"/>
                </a:lnTo>
                <a:lnTo>
                  <a:pt x="3489313" y="1530170"/>
                </a:lnTo>
                <a:lnTo>
                  <a:pt x="803783" y="1530170"/>
                </a:lnTo>
                <a:close/>
              </a:path>
            </a:pathLst>
          </a:custGeom>
        </p:spPr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24" name="図プレースホルダー 21"/>
          <p:cNvSpPr>
            <a:spLocks noGrp="1"/>
          </p:cNvSpPr>
          <p:nvPr>
            <p:ph type="pic" sz="quarter" idx="14" hasCustomPrompt="1"/>
          </p:nvPr>
        </p:nvSpPr>
        <p:spPr>
          <a:xfrm>
            <a:off x="2884086" y="4664886"/>
            <a:ext cx="3489616" cy="1530170"/>
          </a:xfrm>
          <a:custGeom>
            <a:avLst/>
            <a:gdLst/>
            <a:ahLst/>
            <a:cxnLst/>
            <a:rect l="l" t="t" r="r" b="b"/>
            <a:pathLst>
              <a:path w="3489313" h="1530170">
                <a:moveTo>
                  <a:pt x="0" y="0"/>
                </a:moveTo>
                <a:lnTo>
                  <a:pt x="2685530" y="0"/>
                </a:lnTo>
                <a:lnTo>
                  <a:pt x="3489313" y="1530170"/>
                </a:lnTo>
                <a:lnTo>
                  <a:pt x="803783" y="1530170"/>
                </a:lnTo>
                <a:close/>
              </a:path>
            </a:pathLst>
          </a:custGeom>
        </p:spPr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27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7253625" y="6535717"/>
            <a:ext cx="10081995" cy="1088019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5401" spc="6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8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7253625" y="7761288"/>
            <a:ext cx="10081995" cy="1519734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2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</a:p>
          <a:p>
            <a:pPr lvl="0"/>
            <a:endParaRPr lang="en-US" altLang="ja-JP" dirty="0"/>
          </a:p>
        </p:txBody>
      </p:sp>
      <p:sp>
        <p:nvSpPr>
          <p:cNvPr id="31" name="テキスト プレースホルダー 11"/>
          <p:cNvSpPr>
            <a:spLocks noGrp="1"/>
          </p:cNvSpPr>
          <p:nvPr>
            <p:ph type="body" sz="quarter" idx="32" hasCustomPrompt="1"/>
          </p:nvPr>
        </p:nvSpPr>
        <p:spPr>
          <a:xfrm>
            <a:off x="4233605" y="872448"/>
            <a:ext cx="9255141" cy="1395154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</a:p>
        </p:txBody>
      </p:sp>
      <p:sp>
        <p:nvSpPr>
          <p:cNvPr id="32" name="テキスト プレースホルダー 11"/>
          <p:cNvSpPr>
            <a:spLocks noGrp="1"/>
          </p:cNvSpPr>
          <p:nvPr>
            <p:ph type="body" sz="quarter" idx="33" hasCustomPrompt="1"/>
          </p:nvPr>
        </p:nvSpPr>
        <p:spPr>
          <a:xfrm>
            <a:off x="5285504" y="2852669"/>
            <a:ext cx="9255141" cy="1395154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</a:p>
        </p:txBody>
      </p:sp>
      <p:sp>
        <p:nvSpPr>
          <p:cNvPr id="33" name="テキスト プレースホルダー 11"/>
          <p:cNvSpPr>
            <a:spLocks noGrp="1"/>
          </p:cNvSpPr>
          <p:nvPr>
            <p:ph type="body" sz="quarter" idx="34" hasCustomPrompt="1"/>
          </p:nvPr>
        </p:nvSpPr>
        <p:spPr>
          <a:xfrm>
            <a:off x="6349024" y="4877894"/>
            <a:ext cx="9255141" cy="1395154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1443243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25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2" presetClass="entr" presetSubtype="2" decel="100000" fill="hold" grpId="0" nodeType="after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0" grpId="0" animBg="1"/>
      <p:bldP spid="39" grpId="0" animBg="1"/>
      <p:bldP spid="34" grpId="0" animBg="1"/>
      <p:bldP spid="22" grpId="0"/>
      <p:bldP spid="23" grpId="0"/>
      <p:bldP spid="24" grpId="0"/>
      <p:bldP spid="27" grpId="0">
        <p:tmplLst>
          <p:tmpl>
            <p:tnLst>
              <p:par>
                <p:cTn presetID="2" presetClass="entr" presetSubtype="2" decel="100000" fill="hold" nodeType="afterEffect">
                  <p:stCondLst>
                    <p:cond delay="25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8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1" grpId="0">
        <p:tmplLst>
          <p:tmpl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2" grpId="0">
        <p:tmplLst>
          <p:tmpl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3" grpId="0">
        <p:tmplLst>
          <p:tmpl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bi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直線コネクタ 24"/>
          <p:cNvCxnSpPr/>
          <p:nvPr userDrawn="1"/>
        </p:nvCxnSpPr>
        <p:spPr>
          <a:xfrm flipH="1">
            <a:off x="1" y="2414064"/>
            <a:ext cx="1828800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‹nº›</a:t>
            </a:fld>
            <a:endParaRPr lang="en-US" dirty="0"/>
          </a:p>
        </p:txBody>
      </p:sp>
      <p:pic>
        <p:nvPicPr>
          <p:cNvPr id="22" name="図 2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1522" y="951470"/>
            <a:ext cx="3894644" cy="7956932"/>
          </a:xfrm>
          <a:prstGeom prst="rect">
            <a:avLst/>
          </a:prstGeom>
        </p:spPr>
      </p:pic>
      <p:sp>
        <p:nvSpPr>
          <p:cNvPr id="24" name="図プレースホルダー 23"/>
          <p:cNvSpPr>
            <a:spLocks noGrp="1"/>
          </p:cNvSpPr>
          <p:nvPr>
            <p:ph type="pic" sz="quarter" idx="12" hasCustomPrompt="1"/>
          </p:nvPr>
        </p:nvSpPr>
        <p:spPr>
          <a:xfrm>
            <a:off x="2280773" y="1976438"/>
            <a:ext cx="3336142" cy="5956300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26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6143322" y="1318076"/>
            <a:ext cx="10081995" cy="1088019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5401" spc="6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9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6788177" y="3273388"/>
            <a:ext cx="9541888" cy="1350150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0" name="テキスト プレースホルダー 11"/>
          <p:cNvSpPr>
            <a:spLocks noGrp="1"/>
          </p:cNvSpPr>
          <p:nvPr>
            <p:ph type="body" sz="quarter" idx="17" hasCustomPrompt="1"/>
          </p:nvPr>
        </p:nvSpPr>
        <p:spPr>
          <a:xfrm>
            <a:off x="6788177" y="2693959"/>
            <a:ext cx="9541888" cy="77320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32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2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6788177" y="5266996"/>
            <a:ext cx="9541888" cy="1350150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3" name="テキスト プレースホルダー 11"/>
          <p:cNvSpPr>
            <a:spLocks noGrp="1"/>
          </p:cNvSpPr>
          <p:nvPr>
            <p:ph type="body" sz="quarter" idx="19" hasCustomPrompt="1"/>
          </p:nvPr>
        </p:nvSpPr>
        <p:spPr>
          <a:xfrm>
            <a:off x="6788177" y="4687567"/>
            <a:ext cx="9541888" cy="77320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32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5" name="テキスト プレースホルダー 11"/>
          <p:cNvSpPr>
            <a:spLocks noGrp="1"/>
          </p:cNvSpPr>
          <p:nvPr>
            <p:ph type="body" sz="quarter" idx="20" hasCustomPrompt="1"/>
          </p:nvPr>
        </p:nvSpPr>
        <p:spPr>
          <a:xfrm>
            <a:off x="6788177" y="7303740"/>
            <a:ext cx="9541888" cy="1350150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6" name="テキスト プレースホルダー 11"/>
          <p:cNvSpPr>
            <a:spLocks noGrp="1"/>
          </p:cNvSpPr>
          <p:nvPr>
            <p:ph type="body" sz="quarter" idx="21" hasCustomPrompt="1"/>
          </p:nvPr>
        </p:nvSpPr>
        <p:spPr>
          <a:xfrm>
            <a:off x="6788177" y="6724311"/>
            <a:ext cx="9541888" cy="77320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32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8" name="ホームベース 27"/>
          <p:cNvSpPr/>
          <p:nvPr userDrawn="1"/>
        </p:nvSpPr>
        <p:spPr>
          <a:xfrm>
            <a:off x="6308439" y="2890044"/>
            <a:ext cx="479737" cy="359473"/>
          </a:xfrm>
          <a:prstGeom prst="homePlate">
            <a:avLst/>
          </a:prstGeom>
          <a:solidFill>
            <a:schemeClr val="accent1"/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200"/>
          </a:p>
        </p:txBody>
      </p:sp>
      <p:sp>
        <p:nvSpPr>
          <p:cNvPr id="31" name="ホームベース 30"/>
          <p:cNvSpPr/>
          <p:nvPr userDrawn="1"/>
        </p:nvSpPr>
        <p:spPr>
          <a:xfrm>
            <a:off x="6308439" y="4883652"/>
            <a:ext cx="479737" cy="359473"/>
          </a:xfrm>
          <a:prstGeom prst="homePlate">
            <a:avLst/>
          </a:prstGeom>
          <a:solidFill>
            <a:schemeClr val="accent1"/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200"/>
          </a:p>
        </p:txBody>
      </p:sp>
      <p:sp>
        <p:nvSpPr>
          <p:cNvPr id="34" name="ホームベース 33"/>
          <p:cNvSpPr/>
          <p:nvPr userDrawn="1"/>
        </p:nvSpPr>
        <p:spPr>
          <a:xfrm>
            <a:off x="6308439" y="6920396"/>
            <a:ext cx="479737" cy="359473"/>
          </a:xfrm>
          <a:prstGeom prst="homePlate">
            <a:avLst/>
          </a:prstGeom>
          <a:solidFill>
            <a:schemeClr val="accent1"/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200"/>
          </a:p>
        </p:txBody>
      </p:sp>
    </p:spTree>
    <p:extLst>
      <p:ext uri="{BB962C8B-B14F-4D97-AF65-F5344CB8AC3E}">
        <p14:creationId xmlns:p14="http://schemas.microsoft.com/office/powerpoint/2010/main" val="2138061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800"/>
                            </p:stCondLst>
                            <p:childTnLst>
                              <p:par>
                                <p:cTn id="21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300"/>
                            </p:stCondLst>
                            <p:childTnLst>
                              <p:par>
                                <p:cTn id="34" presetID="2" presetClass="entr" presetSubtype="8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300"/>
                            </p:stCondLst>
                            <p:childTnLst>
                              <p:par>
                                <p:cTn id="47" presetID="2" presetClass="entr" presetSubtype="8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6" grpId="0">
        <p:tmplLst>
          <p:tmpl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9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0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2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3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5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6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8" grpId="0" animBg="1"/>
      <p:bldP spid="31" grpId="0" animBg="1"/>
      <p:bldP spid="34" grpId="0" animBg="1"/>
    </p:bldLst>
  </p:timing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bi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 userDrawn="1"/>
        </p:nvSpPr>
        <p:spPr>
          <a:xfrm>
            <a:off x="1" y="5323520"/>
            <a:ext cx="18288000" cy="13501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‹nº›</a:t>
            </a:fld>
            <a:endParaRPr lang="en-US" dirty="0"/>
          </a:p>
        </p:txBody>
      </p:sp>
      <p:pic>
        <p:nvPicPr>
          <p:cNvPr id="22" name="図 2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1522" y="951470"/>
            <a:ext cx="3894644" cy="7956932"/>
          </a:xfrm>
          <a:prstGeom prst="rect">
            <a:avLst/>
          </a:prstGeom>
        </p:spPr>
      </p:pic>
      <p:sp>
        <p:nvSpPr>
          <p:cNvPr id="24" name="図プレースホルダー 23"/>
          <p:cNvSpPr>
            <a:spLocks noGrp="1"/>
          </p:cNvSpPr>
          <p:nvPr>
            <p:ph type="pic" sz="quarter" idx="12" hasCustomPrompt="1"/>
          </p:nvPr>
        </p:nvSpPr>
        <p:spPr>
          <a:xfrm>
            <a:off x="2280773" y="1976438"/>
            <a:ext cx="3336142" cy="5956300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26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6143322" y="5413531"/>
            <a:ext cx="10081995" cy="1088019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5401" spc="6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8" name="テキスト プレースホルダー 11"/>
          <p:cNvSpPr>
            <a:spLocks noGrp="1"/>
          </p:cNvSpPr>
          <p:nvPr>
            <p:ph type="body" sz="quarter" idx="20" hasCustomPrompt="1"/>
          </p:nvPr>
        </p:nvSpPr>
        <p:spPr>
          <a:xfrm>
            <a:off x="6173412" y="6763680"/>
            <a:ext cx="10892155" cy="2025225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2854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4" grpId="0"/>
      <p:bldP spid="26" grpId="0">
        <p:tmplLst>
          <p:tmpl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8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bil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平行四辺形 10"/>
          <p:cNvSpPr/>
          <p:nvPr userDrawn="1"/>
        </p:nvSpPr>
        <p:spPr>
          <a:xfrm>
            <a:off x="511137" y="6268625"/>
            <a:ext cx="8686719" cy="1710190"/>
          </a:xfrm>
          <a:prstGeom prst="parallelogram">
            <a:avLst>
              <a:gd name="adj" fmla="val 33670"/>
            </a:avLst>
          </a:prstGeom>
          <a:solidFill>
            <a:schemeClr val="accent1">
              <a:lumMod val="20000"/>
              <a:lumOff val="8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31" name="平行四辺形 30"/>
          <p:cNvSpPr/>
          <p:nvPr userDrawn="1"/>
        </p:nvSpPr>
        <p:spPr>
          <a:xfrm>
            <a:off x="293226" y="6268626"/>
            <a:ext cx="859684" cy="1710189"/>
          </a:xfrm>
          <a:prstGeom prst="parallelogram">
            <a:avLst>
              <a:gd name="adj" fmla="val 67641"/>
            </a:avLst>
          </a:pr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5" name="平行四辺形 4"/>
          <p:cNvSpPr/>
          <p:nvPr userDrawn="1"/>
        </p:nvSpPr>
        <p:spPr>
          <a:xfrm>
            <a:off x="1906413" y="2083160"/>
            <a:ext cx="6661317" cy="1710190"/>
          </a:xfrm>
          <a:prstGeom prst="parallelogram">
            <a:avLst>
              <a:gd name="adj" fmla="val 33670"/>
            </a:avLst>
          </a:prstGeom>
          <a:solidFill>
            <a:schemeClr val="accent1">
              <a:lumMod val="20000"/>
              <a:lumOff val="8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30" name="平行四辺形 29"/>
          <p:cNvSpPr/>
          <p:nvPr userDrawn="1"/>
        </p:nvSpPr>
        <p:spPr>
          <a:xfrm>
            <a:off x="1696326" y="2083161"/>
            <a:ext cx="859684" cy="1710189"/>
          </a:xfrm>
          <a:prstGeom prst="parallelogram">
            <a:avLst>
              <a:gd name="adj" fmla="val 67641"/>
            </a:avLst>
          </a:pr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10" name="平行四辺形 9"/>
          <p:cNvSpPr/>
          <p:nvPr userDrawn="1"/>
        </p:nvSpPr>
        <p:spPr>
          <a:xfrm>
            <a:off x="1186270" y="4175893"/>
            <a:ext cx="7651514" cy="1710190"/>
          </a:xfrm>
          <a:prstGeom prst="parallelogram">
            <a:avLst>
              <a:gd name="adj" fmla="val 33670"/>
            </a:avLst>
          </a:prstGeom>
          <a:solidFill>
            <a:schemeClr val="accent1">
              <a:lumMod val="20000"/>
              <a:lumOff val="8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8" name="平行四辺形 7"/>
          <p:cNvSpPr/>
          <p:nvPr userDrawn="1"/>
        </p:nvSpPr>
        <p:spPr>
          <a:xfrm>
            <a:off x="976183" y="4175893"/>
            <a:ext cx="859684" cy="1710189"/>
          </a:xfrm>
          <a:prstGeom prst="parallelogram">
            <a:avLst>
              <a:gd name="adj" fmla="val 67641"/>
            </a:avLst>
          </a:pr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cxnSp>
        <p:nvCxnSpPr>
          <p:cNvPr id="12" name="直線コネクタ 11"/>
          <p:cNvCxnSpPr/>
          <p:nvPr userDrawn="1"/>
        </p:nvCxnSpPr>
        <p:spPr>
          <a:xfrm flipH="1">
            <a:off x="9007778" y="4773424"/>
            <a:ext cx="9280222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‹nº›</a:t>
            </a:fld>
            <a:endParaRPr lang="en-US" dirty="0"/>
          </a:p>
        </p:txBody>
      </p:sp>
      <p:pic>
        <p:nvPicPr>
          <p:cNvPr id="22" name="図 2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4738" y="951470"/>
            <a:ext cx="3894644" cy="7956932"/>
          </a:xfrm>
          <a:prstGeom prst="rect">
            <a:avLst/>
          </a:prstGeom>
        </p:spPr>
      </p:pic>
      <p:sp>
        <p:nvSpPr>
          <p:cNvPr id="24" name="図プレースホルダー 23"/>
          <p:cNvSpPr>
            <a:spLocks noGrp="1"/>
          </p:cNvSpPr>
          <p:nvPr>
            <p:ph type="pic" sz="quarter" idx="12" hasCustomPrompt="1"/>
          </p:nvPr>
        </p:nvSpPr>
        <p:spPr>
          <a:xfrm>
            <a:off x="7463989" y="1976438"/>
            <a:ext cx="3336142" cy="5956300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3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11259418" y="2038155"/>
            <a:ext cx="6751336" cy="272730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5401" spc="6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5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11259418" y="4929936"/>
            <a:ext cx="6481283" cy="3498929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2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</a:p>
          <a:p>
            <a:pPr lvl="0"/>
            <a:endParaRPr lang="en-US" altLang="ja-JP" dirty="0"/>
          </a:p>
        </p:txBody>
      </p:sp>
      <p:sp>
        <p:nvSpPr>
          <p:cNvPr id="16" name="テキスト プレースホルダー 11"/>
          <p:cNvSpPr>
            <a:spLocks noGrp="1"/>
          </p:cNvSpPr>
          <p:nvPr>
            <p:ph type="body" sz="quarter" idx="17" hasCustomPrompt="1"/>
          </p:nvPr>
        </p:nvSpPr>
        <p:spPr>
          <a:xfrm>
            <a:off x="2543319" y="2263180"/>
            <a:ext cx="4584128" cy="137713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</a:p>
        </p:txBody>
      </p:sp>
      <p:sp>
        <p:nvSpPr>
          <p:cNvPr id="17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1906412" y="4342423"/>
            <a:ext cx="5240147" cy="137713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</a:p>
          <a:p>
            <a:pPr lvl="0"/>
            <a:endParaRPr lang="en-US" altLang="ja-JP" dirty="0"/>
          </a:p>
        </p:txBody>
      </p:sp>
      <p:sp>
        <p:nvSpPr>
          <p:cNvPr id="19" name="テキスト プレースホルダー 11"/>
          <p:cNvSpPr>
            <a:spLocks noGrp="1"/>
          </p:cNvSpPr>
          <p:nvPr>
            <p:ph type="body" sz="quarter" idx="19" hasCustomPrompt="1"/>
          </p:nvPr>
        </p:nvSpPr>
        <p:spPr>
          <a:xfrm>
            <a:off x="1276288" y="6435155"/>
            <a:ext cx="5870271" cy="137713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</a:p>
          <a:p>
            <a:pPr lvl="0"/>
            <a:endParaRPr lang="en-US" altLang="ja-JP" dirty="0"/>
          </a:p>
        </p:txBody>
      </p:sp>
      <p:sp>
        <p:nvSpPr>
          <p:cNvPr id="20" name="涙形 19"/>
          <p:cNvSpPr/>
          <p:nvPr userDrawn="1"/>
        </p:nvSpPr>
        <p:spPr>
          <a:xfrm rot="5400000">
            <a:off x="1752540" y="1322622"/>
            <a:ext cx="848875" cy="848949"/>
          </a:xfrm>
          <a:prstGeom prst="teardrop">
            <a:avLst/>
          </a:prstGeom>
          <a:solidFill>
            <a:schemeClr val="accent1">
              <a:lumMod val="20000"/>
              <a:lumOff val="80000"/>
            </a:schemeClr>
          </a:solidFill>
          <a:ln w="76200" cmpd="sng">
            <a:solidFill>
              <a:schemeClr val="accent1">
                <a:lumMod val="40000"/>
                <a:lumOff val="60000"/>
              </a:schemeClr>
            </a:soli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200"/>
          </a:p>
        </p:txBody>
      </p:sp>
      <p:sp>
        <p:nvSpPr>
          <p:cNvPr id="21" name="テキスト ボックス 20"/>
          <p:cNvSpPr txBox="1"/>
          <p:nvPr userDrawn="1"/>
        </p:nvSpPr>
        <p:spPr>
          <a:xfrm>
            <a:off x="1970813" y="1466966"/>
            <a:ext cx="4123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dirty="0">
                <a:solidFill>
                  <a:schemeClr val="accent1"/>
                </a:solidFill>
              </a:rPr>
              <a:t>1</a:t>
            </a:r>
            <a:endParaRPr kumimoji="1" lang="ja-JP" altLang="en-US" sz="3200" dirty="0">
              <a:solidFill>
                <a:schemeClr val="accent1"/>
              </a:solidFill>
            </a:endParaRPr>
          </a:p>
        </p:txBody>
      </p:sp>
      <p:sp>
        <p:nvSpPr>
          <p:cNvPr id="23" name="涙形 22"/>
          <p:cNvSpPr/>
          <p:nvPr userDrawn="1"/>
        </p:nvSpPr>
        <p:spPr>
          <a:xfrm rot="5400000">
            <a:off x="1057501" y="3368876"/>
            <a:ext cx="848875" cy="848949"/>
          </a:xfrm>
          <a:prstGeom prst="teardrop">
            <a:avLst/>
          </a:prstGeom>
          <a:solidFill>
            <a:schemeClr val="accent1">
              <a:lumMod val="20000"/>
              <a:lumOff val="80000"/>
            </a:schemeClr>
          </a:solidFill>
          <a:ln w="76200" cmpd="sng">
            <a:solidFill>
              <a:schemeClr val="accent1">
                <a:lumMod val="40000"/>
                <a:lumOff val="60000"/>
              </a:schemeClr>
            </a:soli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200"/>
          </a:p>
        </p:txBody>
      </p:sp>
      <p:sp>
        <p:nvSpPr>
          <p:cNvPr id="25" name="テキスト ボックス 24"/>
          <p:cNvSpPr txBox="1"/>
          <p:nvPr userDrawn="1"/>
        </p:nvSpPr>
        <p:spPr>
          <a:xfrm>
            <a:off x="1275774" y="3513220"/>
            <a:ext cx="4123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dirty="0">
                <a:solidFill>
                  <a:schemeClr val="accent1"/>
                </a:solidFill>
              </a:rPr>
              <a:t>2</a:t>
            </a:r>
            <a:endParaRPr kumimoji="1" lang="ja-JP" altLang="en-US" sz="3200" dirty="0">
              <a:solidFill>
                <a:schemeClr val="accent1"/>
              </a:solidFill>
            </a:endParaRPr>
          </a:p>
        </p:txBody>
      </p:sp>
      <p:sp>
        <p:nvSpPr>
          <p:cNvPr id="27" name="涙形 26"/>
          <p:cNvSpPr/>
          <p:nvPr userDrawn="1"/>
        </p:nvSpPr>
        <p:spPr>
          <a:xfrm rot="5400000">
            <a:off x="382368" y="5461609"/>
            <a:ext cx="848875" cy="848949"/>
          </a:xfrm>
          <a:prstGeom prst="teardrop">
            <a:avLst/>
          </a:prstGeom>
          <a:solidFill>
            <a:schemeClr val="accent1">
              <a:lumMod val="20000"/>
              <a:lumOff val="80000"/>
            </a:schemeClr>
          </a:solidFill>
          <a:ln w="76200" cmpd="sng">
            <a:solidFill>
              <a:schemeClr val="accent1">
                <a:lumMod val="40000"/>
                <a:lumOff val="60000"/>
              </a:schemeClr>
            </a:soli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200"/>
          </a:p>
        </p:txBody>
      </p:sp>
      <p:sp>
        <p:nvSpPr>
          <p:cNvPr id="28" name="テキスト ボックス 27"/>
          <p:cNvSpPr txBox="1"/>
          <p:nvPr userDrawn="1"/>
        </p:nvSpPr>
        <p:spPr>
          <a:xfrm>
            <a:off x="600640" y="5605953"/>
            <a:ext cx="4123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dirty="0">
                <a:solidFill>
                  <a:schemeClr val="accent1"/>
                </a:solidFill>
              </a:rPr>
              <a:t>3</a:t>
            </a:r>
            <a:endParaRPr kumimoji="1" lang="ja-JP" altLang="en-US" sz="32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8299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50"/>
                            </p:stCondLst>
                            <p:childTnLst>
                              <p:par>
                                <p:cTn id="20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5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3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" presetClass="entr" presetSubtype="1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1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3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" presetClass="entr" presetSubtype="1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" presetClass="entr" presetSubtype="1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31" grpId="0" animBg="1"/>
      <p:bldP spid="5" grpId="0" animBg="1"/>
      <p:bldP spid="30" grpId="0" animBg="1"/>
      <p:bldP spid="10" grpId="0" animBg="1"/>
      <p:bldP spid="8" grpId="0" animBg="1"/>
      <p:bldP spid="24" grpId="0"/>
      <p:bldP spid="13" grpId="0">
        <p:tmplLst>
          <p:tmpl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5" grpId="0"/>
      <p:bldP spid="16" grpId="0">
        <p:tmplLst>
          <p:tmpl>
            <p:tnLst>
              <p:par>
                <p:cTn presetID="22" presetClass="entr" presetSubtype="8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>
        <p:tmplLst>
          <p:tmpl>
            <p:tnLst>
              <p:par>
                <p:cTn presetID="22" presetClass="entr" presetSubtype="8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>
        <p:tmplLst>
          <p:tmpl>
            <p:tnLst>
              <p:par>
                <p:cTn presetID="22" presetClass="entr" presetSubtype="8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0" grpId="0" animBg="1"/>
      <p:bldP spid="21" grpId="0"/>
      <p:bldP spid="23" grpId="0" animBg="1"/>
      <p:bldP spid="25" grpId="0"/>
      <p:bldP spid="27" grpId="0" animBg="1"/>
      <p:bldP spid="28" grpId="0"/>
    </p:bldLst>
  </p:timing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bil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正方形/長方形 14"/>
          <p:cNvSpPr/>
          <p:nvPr userDrawn="1"/>
        </p:nvSpPr>
        <p:spPr>
          <a:xfrm>
            <a:off x="1" y="5323520"/>
            <a:ext cx="18288000" cy="13501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pic>
        <p:nvPicPr>
          <p:cNvPr id="9" name="図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32406" y="510933"/>
            <a:ext cx="3820840" cy="9260434"/>
          </a:xfrm>
          <a:prstGeom prst="rect">
            <a:avLst/>
          </a:prstGeom>
        </p:spPr>
      </p:pic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‹nº›</a:t>
            </a:fld>
            <a:endParaRPr lang="en-US" dirty="0"/>
          </a:p>
        </p:txBody>
      </p:sp>
      <p:pic>
        <p:nvPicPr>
          <p:cNvPr id="22" name="図 2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9864" y="1453090"/>
            <a:ext cx="3894644" cy="7956932"/>
          </a:xfrm>
          <a:prstGeom prst="rect">
            <a:avLst/>
          </a:prstGeom>
        </p:spPr>
      </p:pic>
      <p:sp>
        <p:nvSpPr>
          <p:cNvPr id="24" name="図プレースホルダー 23"/>
          <p:cNvSpPr>
            <a:spLocks noGrp="1"/>
          </p:cNvSpPr>
          <p:nvPr>
            <p:ph type="pic" sz="quarter" idx="12" hasCustomPrompt="1"/>
          </p:nvPr>
        </p:nvSpPr>
        <p:spPr>
          <a:xfrm>
            <a:off x="9729115" y="2478058"/>
            <a:ext cx="3336142" cy="5956300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6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547299" y="5413531"/>
            <a:ext cx="8596701" cy="1088019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5401" spc="6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7" name="テキスト プレースホルダー 11"/>
          <p:cNvSpPr>
            <a:spLocks noGrp="1"/>
          </p:cNvSpPr>
          <p:nvPr>
            <p:ph type="body" sz="quarter" idx="20" hasCustomPrompt="1"/>
          </p:nvPr>
        </p:nvSpPr>
        <p:spPr>
          <a:xfrm>
            <a:off x="547298" y="6763680"/>
            <a:ext cx="8596701" cy="2025225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2034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50"/>
                            </p:stCondLst>
                            <p:childTnLst>
                              <p:par>
                                <p:cTn id="2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4" grpId="0"/>
      <p:bldP spid="16" grpId="0">
        <p:tmplLst>
          <p:tmpl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7" grpId="0">
        <p:tmplLst>
          <p:tmpl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u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5AFB8A5C-ECA4-421D-A059-EF5F72EE20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0575785" cy="10287000"/>
          </a:xfrm>
          <a:prstGeom prst="rect">
            <a:avLst/>
          </a:prstGeom>
        </p:spPr>
      </p:pic>
      <p:sp>
        <p:nvSpPr>
          <p:cNvPr id="18" name="図プレースホルダー 17"/>
          <p:cNvSpPr>
            <a:spLocks noGrp="1"/>
          </p:cNvSpPr>
          <p:nvPr>
            <p:ph type="pic" sz="quarter" idx="11" hasCustomPrompt="1"/>
          </p:nvPr>
        </p:nvSpPr>
        <p:spPr>
          <a:xfrm>
            <a:off x="9357182" y="5829299"/>
            <a:ext cx="8930817" cy="3285766"/>
          </a:xfrm>
          <a:custGeom>
            <a:avLst/>
            <a:gdLst/>
            <a:ahLst/>
            <a:cxnLst/>
            <a:rect l="l" t="t" r="r" b="b"/>
            <a:pathLst>
              <a:path w="8930042" h="3285766">
                <a:moveTo>
                  <a:pt x="1032594" y="0"/>
                </a:moveTo>
                <a:lnTo>
                  <a:pt x="8930042" y="0"/>
                </a:lnTo>
                <a:lnTo>
                  <a:pt x="8930042" y="3278042"/>
                </a:lnTo>
                <a:lnTo>
                  <a:pt x="1035115" y="3278042"/>
                </a:lnTo>
                <a:lnTo>
                  <a:pt x="1035115" y="3285766"/>
                </a:lnTo>
                <a:lnTo>
                  <a:pt x="1032681" y="3278042"/>
                </a:lnTo>
                <a:lnTo>
                  <a:pt x="1032594" y="3278042"/>
                </a:lnTo>
                <a:lnTo>
                  <a:pt x="1032594" y="3277764"/>
                </a:lnTo>
                <a:lnTo>
                  <a:pt x="0" y="401"/>
                </a:lnTo>
                <a:lnTo>
                  <a:pt x="1032594" y="401"/>
                </a:lnTo>
                <a:close/>
              </a:path>
            </a:pathLst>
          </a:custGeom>
        </p:spPr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  Add an image</a:t>
            </a:r>
            <a:endParaRPr kumimoji="1" lang="ja-JP" altLang="en-US" dirty="0"/>
          </a:p>
        </p:txBody>
      </p:sp>
      <p:grpSp>
        <p:nvGrpSpPr>
          <p:cNvPr id="9" name="グループ化 8"/>
          <p:cNvGrpSpPr/>
          <p:nvPr userDrawn="1"/>
        </p:nvGrpSpPr>
        <p:grpSpPr>
          <a:xfrm>
            <a:off x="10749" y="2380"/>
            <a:ext cx="10764320" cy="10284621"/>
            <a:chOff x="0" y="0"/>
            <a:chExt cx="10763386" cy="10284621"/>
          </a:xfrm>
          <a:solidFill>
            <a:srgbClr val="0060A8">
              <a:alpha val="89804"/>
            </a:srgbClr>
          </a:solidFill>
        </p:grpSpPr>
        <p:sp>
          <p:nvSpPr>
            <p:cNvPr id="6" name="直角三角形 5"/>
            <p:cNvSpPr/>
            <p:nvPr userDrawn="1"/>
          </p:nvSpPr>
          <p:spPr>
            <a:xfrm>
              <a:off x="7523026" y="0"/>
              <a:ext cx="3240360" cy="10284621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3200">
                <a:solidFill>
                  <a:schemeClr val="tx1"/>
                </a:solidFill>
              </a:endParaRPr>
            </a:p>
          </p:txBody>
        </p:sp>
        <p:sp>
          <p:nvSpPr>
            <p:cNvPr id="8" name="正方形/長方形 7"/>
            <p:cNvSpPr/>
            <p:nvPr userDrawn="1"/>
          </p:nvSpPr>
          <p:spPr>
            <a:xfrm>
              <a:off x="0" y="0"/>
              <a:ext cx="7523026" cy="1027804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3200">
                <a:solidFill>
                  <a:schemeClr val="tx1"/>
                </a:solidFill>
              </a:endParaRPr>
            </a:p>
          </p:txBody>
        </p:sp>
      </p:grpSp>
      <p:sp>
        <p:nvSpPr>
          <p:cNvPr id="14" name="図プレースホルダー 13"/>
          <p:cNvSpPr>
            <a:spLocks noGrp="1"/>
          </p:cNvSpPr>
          <p:nvPr>
            <p:ph type="pic" sz="quarter" idx="10" hasCustomPrompt="1"/>
          </p:nvPr>
        </p:nvSpPr>
        <p:spPr>
          <a:xfrm>
            <a:off x="2522" y="1183062"/>
            <a:ext cx="8929249" cy="3280389"/>
          </a:xfrm>
          <a:custGeom>
            <a:avLst/>
            <a:gdLst/>
            <a:ahLst/>
            <a:cxnLst/>
            <a:rect l="l" t="t" r="r" b="b"/>
            <a:pathLst>
              <a:path w="8928474" h="3280389">
                <a:moveTo>
                  <a:pt x="7894927" y="0"/>
                </a:moveTo>
                <a:lnTo>
                  <a:pt x="7897361" y="7724"/>
                </a:lnTo>
                <a:lnTo>
                  <a:pt x="7897448" y="7724"/>
                </a:lnTo>
                <a:lnTo>
                  <a:pt x="7897448" y="8002"/>
                </a:lnTo>
                <a:lnTo>
                  <a:pt x="8928474" y="3280389"/>
                </a:lnTo>
                <a:lnTo>
                  <a:pt x="0" y="3280389"/>
                </a:lnTo>
                <a:lnTo>
                  <a:pt x="0" y="7724"/>
                </a:lnTo>
                <a:lnTo>
                  <a:pt x="7894927" y="7724"/>
                </a:lnTo>
                <a:close/>
              </a:path>
            </a:pathLst>
          </a:custGeom>
        </p:spPr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9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650018" y="5622044"/>
            <a:ext cx="7923227" cy="1794756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0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637317" y="4599215"/>
            <a:ext cx="7923227" cy="1040615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4800" spc="3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1" name="テキスト プレースホルダー 11"/>
          <p:cNvSpPr>
            <a:spLocks noGrp="1"/>
          </p:cNvSpPr>
          <p:nvPr>
            <p:ph type="body" sz="quarter" idx="17" hasCustomPrompt="1"/>
          </p:nvPr>
        </p:nvSpPr>
        <p:spPr>
          <a:xfrm>
            <a:off x="9794811" y="3678944"/>
            <a:ext cx="7923227" cy="1794756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2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9782110" y="2656115"/>
            <a:ext cx="7923227" cy="1040615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4800" spc="3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0675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8" presetID="22" presetClass="entr" presetSubtype="2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4" grpId="0"/>
      <p:bldP spid="19" grpId="0" build="p">
        <p:tmplLst>
          <p:tmpl lvl="1">
            <p:tnLst>
              <p:par>
                <p:cTn presetID="2" presetClass="entr" presetSubtype="8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0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1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2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bile Device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直線コネクタ 16"/>
          <p:cNvCxnSpPr/>
          <p:nvPr userDrawn="1"/>
        </p:nvCxnSpPr>
        <p:spPr>
          <a:xfrm flipH="1">
            <a:off x="1" y="3253290"/>
            <a:ext cx="1828800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‹nº›</a:t>
            </a:fld>
            <a:endParaRPr lang="en-US" dirty="0"/>
          </a:p>
        </p:txBody>
      </p:sp>
      <p:pic>
        <p:nvPicPr>
          <p:cNvPr id="5" name="図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7798" y="868025"/>
            <a:ext cx="5716131" cy="8126678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361" y="3834097"/>
            <a:ext cx="2533608" cy="5160606"/>
          </a:xfrm>
          <a:prstGeom prst="rect">
            <a:avLst/>
          </a:prstGeom>
        </p:spPr>
      </p:pic>
      <p:sp>
        <p:nvSpPr>
          <p:cNvPr id="8" name="図プレースホルダー 7"/>
          <p:cNvSpPr>
            <a:spLocks noGrp="1"/>
          </p:cNvSpPr>
          <p:nvPr>
            <p:ph type="pic" sz="quarter" idx="12" hasCustomPrompt="1"/>
          </p:nvPr>
        </p:nvSpPr>
        <p:spPr>
          <a:xfrm>
            <a:off x="1048777" y="4501464"/>
            <a:ext cx="2160776" cy="3825875"/>
          </a:xfrm>
        </p:spPr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2" name="図プレースホルダー 11"/>
          <p:cNvSpPr>
            <a:spLocks noGrp="1"/>
          </p:cNvSpPr>
          <p:nvPr>
            <p:ph type="pic" sz="quarter" idx="13" hasCustomPrompt="1"/>
          </p:nvPr>
        </p:nvSpPr>
        <p:spPr>
          <a:xfrm>
            <a:off x="3456728" y="1646034"/>
            <a:ext cx="4938270" cy="6570663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9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9098990" y="1273072"/>
            <a:ext cx="8731728" cy="1988119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5401" spc="6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0" name="ホームベース 19"/>
          <p:cNvSpPr/>
          <p:nvPr userDrawn="1"/>
        </p:nvSpPr>
        <p:spPr>
          <a:xfrm>
            <a:off x="9159359" y="3719406"/>
            <a:ext cx="479737" cy="359473"/>
          </a:xfrm>
          <a:prstGeom prst="homePlate">
            <a:avLst/>
          </a:prstGeom>
          <a:solidFill>
            <a:schemeClr val="accent1"/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200"/>
          </a:p>
        </p:txBody>
      </p:sp>
      <p:sp>
        <p:nvSpPr>
          <p:cNvPr id="21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9639097" y="4102750"/>
            <a:ext cx="8191621" cy="1895845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3" name="テキスト プレースホルダー 11"/>
          <p:cNvSpPr>
            <a:spLocks noGrp="1"/>
          </p:cNvSpPr>
          <p:nvPr>
            <p:ph type="body" sz="quarter" idx="17" hasCustomPrompt="1"/>
          </p:nvPr>
        </p:nvSpPr>
        <p:spPr>
          <a:xfrm>
            <a:off x="9639097" y="3523321"/>
            <a:ext cx="8191621" cy="77320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32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5" name="ホームベース 24"/>
          <p:cNvSpPr/>
          <p:nvPr userDrawn="1"/>
        </p:nvSpPr>
        <p:spPr>
          <a:xfrm>
            <a:off x="9159359" y="6361321"/>
            <a:ext cx="479737" cy="359473"/>
          </a:xfrm>
          <a:prstGeom prst="homePlate">
            <a:avLst/>
          </a:prstGeom>
          <a:solidFill>
            <a:schemeClr val="accent1"/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200"/>
          </a:p>
        </p:txBody>
      </p:sp>
      <p:sp>
        <p:nvSpPr>
          <p:cNvPr id="27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9639097" y="6744665"/>
            <a:ext cx="8191621" cy="1895845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8" name="テキスト プレースホルダー 11"/>
          <p:cNvSpPr>
            <a:spLocks noGrp="1"/>
          </p:cNvSpPr>
          <p:nvPr>
            <p:ph type="body" sz="quarter" idx="19" hasCustomPrompt="1"/>
          </p:nvPr>
        </p:nvSpPr>
        <p:spPr>
          <a:xfrm>
            <a:off x="9639097" y="6165236"/>
            <a:ext cx="8191621" cy="77320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32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6700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50"/>
                            </p:stCondLst>
                            <p:childTnLst>
                              <p:par>
                                <p:cTn id="28" presetID="2" presetClass="entr" presetSubtype="8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50"/>
                            </p:stCondLst>
                            <p:childTnLst>
                              <p:par>
                                <p:cTn id="41" presetID="2" presetClass="entr" presetSubtype="8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  <p:bldP spid="19" grpId="0">
        <p:tmplLst>
          <p:tmpl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0" grpId="0" animBg="1"/>
      <p:bldP spid="21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3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5" grpId="0" animBg="1"/>
      <p:bldP spid="27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8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bile Device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正方形/長方形 15"/>
          <p:cNvSpPr/>
          <p:nvPr userDrawn="1"/>
        </p:nvSpPr>
        <p:spPr>
          <a:xfrm>
            <a:off x="1" y="5323520"/>
            <a:ext cx="18288000" cy="13501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‹nº›</a:t>
            </a:fld>
            <a:endParaRPr lang="en-US" dirty="0"/>
          </a:p>
        </p:txBody>
      </p:sp>
      <p:pic>
        <p:nvPicPr>
          <p:cNvPr id="5" name="図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7798" y="868025"/>
            <a:ext cx="5716131" cy="8126678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361" y="3834097"/>
            <a:ext cx="2533608" cy="5160606"/>
          </a:xfrm>
          <a:prstGeom prst="rect">
            <a:avLst/>
          </a:prstGeom>
        </p:spPr>
      </p:pic>
      <p:sp>
        <p:nvSpPr>
          <p:cNvPr id="8" name="図プレースホルダー 7"/>
          <p:cNvSpPr>
            <a:spLocks noGrp="1"/>
          </p:cNvSpPr>
          <p:nvPr>
            <p:ph type="pic" sz="quarter" idx="12" hasCustomPrompt="1"/>
          </p:nvPr>
        </p:nvSpPr>
        <p:spPr>
          <a:xfrm>
            <a:off x="1048777" y="4501464"/>
            <a:ext cx="2160776" cy="3825875"/>
          </a:xfrm>
        </p:spPr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2" name="図プレースホルダー 11"/>
          <p:cNvSpPr>
            <a:spLocks noGrp="1"/>
          </p:cNvSpPr>
          <p:nvPr>
            <p:ph type="pic" sz="quarter" idx="13" hasCustomPrompt="1"/>
          </p:nvPr>
        </p:nvSpPr>
        <p:spPr>
          <a:xfrm>
            <a:off x="3456728" y="1646034"/>
            <a:ext cx="4938270" cy="6570663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8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9008973" y="5413531"/>
            <a:ext cx="8506683" cy="1088019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5401" spc="6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2" name="テキスト プレースホルダー 11"/>
          <p:cNvSpPr>
            <a:spLocks noGrp="1"/>
          </p:cNvSpPr>
          <p:nvPr>
            <p:ph type="body" sz="quarter" idx="20" hasCustomPrompt="1"/>
          </p:nvPr>
        </p:nvSpPr>
        <p:spPr>
          <a:xfrm>
            <a:off x="9039063" y="6763680"/>
            <a:ext cx="8521602" cy="2025225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9897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50"/>
                            </p:stCondLst>
                            <p:childTnLst>
                              <p:par>
                                <p:cTn id="28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8" grpId="0"/>
      <p:bldP spid="12" grpId="0"/>
      <p:bldP spid="18" grpId="0">
        <p:tmplLst>
          <p:tmpl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2" grpId="0">
        <p:tmplLst>
          <p:tmpl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C and iPh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直線コネクタ 16"/>
          <p:cNvCxnSpPr/>
          <p:nvPr userDrawn="1"/>
        </p:nvCxnSpPr>
        <p:spPr>
          <a:xfrm flipH="1">
            <a:off x="1" y="4775560"/>
            <a:ext cx="1828800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10989365" y="1993151"/>
            <a:ext cx="6841354" cy="279031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5401" spc="6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‹nº›</a:t>
            </a:fld>
            <a:endParaRPr lang="en-US" dirty="0"/>
          </a:p>
        </p:txBody>
      </p:sp>
      <p:pic>
        <p:nvPicPr>
          <p:cNvPr id="11" name="図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7006" y="1700461"/>
            <a:ext cx="7912305" cy="6409096"/>
          </a:xfrm>
          <a:prstGeom prst="rect">
            <a:avLst/>
          </a:prstGeom>
        </p:spPr>
      </p:pic>
      <p:sp>
        <p:nvSpPr>
          <p:cNvPr id="13" name="図プレースホルダー 8"/>
          <p:cNvSpPr>
            <a:spLocks noGrp="1"/>
          </p:cNvSpPr>
          <p:nvPr>
            <p:ph type="pic" sz="quarter" idx="13" hasCustomPrompt="1"/>
          </p:nvPr>
        </p:nvSpPr>
        <p:spPr>
          <a:xfrm>
            <a:off x="3097697" y="1970491"/>
            <a:ext cx="7336452" cy="4056234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pic>
        <p:nvPicPr>
          <p:cNvPr id="14" name="図 1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494" y="4128186"/>
            <a:ext cx="2045139" cy="4165664"/>
          </a:xfrm>
          <a:prstGeom prst="rect">
            <a:avLst/>
          </a:prstGeom>
        </p:spPr>
      </p:pic>
      <p:sp>
        <p:nvSpPr>
          <p:cNvPr id="15" name="図プレースホルダー 8"/>
          <p:cNvSpPr>
            <a:spLocks noGrp="1"/>
          </p:cNvSpPr>
          <p:nvPr>
            <p:ph type="pic" sz="quarter" idx="12" hasCustomPrompt="1"/>
          </p:nvPr>
        </p:nvSpPr>
        <p:spPr>
          <a:xfrm>
            <a:off x="1097122" y="4658443"/>
            <a:ext cx="1709885" cy="3105150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20" name="テキスト プレースホルダー 11"/>
          <p:cNvSpPr>
            <a:spLocks noGrp="1"/>
          </p:cNvSpPr>
          <p:nvPr>
            <p:ph type="body" sz="quarter" idx="20" hasCustomPrompt="1"/>
          </p:nvPr>
        </p:nvSpPr>
        <p:spPr>
          <a:xfrm>
            <a:off x="10989365" y="4905010"/>
            <a:ext cx="6841353" cy="3523856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3482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50"/>
                            </p:stCondLst>
                            <p:childTnLst>
                              <p:par>
                                <p:cTn id="28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>
        <p:tmplLst>
          <p:tmpl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" grpId="0"/>
      <p:bldP spid="15" grpId="0"/>
      <p:bldP spid="20" grpId="0">
        <p:tmplLst>
          <p:tmpl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l Devi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正方形/長方形 15"/>
          <p:cNvSpPr/>
          <p:nvPr userDrawn="1"/>
        </p:nvSpPr>
        <p:spPr>
          <a:xfrm>
            <a:off x="1" y="6043600"/>
            <a:ext cx="18288000" cy="20702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‹nº›</a:t>
            </a:fld>
            <a:endParaRPr lang="en-US" dirty="0"/>
          </a:p>
        </p:txBody>
      </p:sp>
      <p:pic>
        <p:nvPicPr>
          <p:cNvPr id="5" name="図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7481" y="462980"/>
            <a:ext cx="7912305" cy="6409096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9313" y="1425362"/>
            <a:ext cx="3831102" cy="5446715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5460" y="2706412"/>
            <a:ext cx="2045139" cy="4165664"/>
          </a:xfrm>
          <a:prstGeom prst="rect">
            <a:avLst/>
          </a:prstGeom>
        </p:spPr>
      </p:pic>
      <p:sp>
        <p:nvSpPr>
          <p:cNvPr id="9" name="図プレースホルダー 8"/>
          <p:cNvSpPr>
            <a:spLocks noGrp="1"/>
          </p:cNvSpPr>
          <p:nvPr>
            <p:ph type="pic" sz="quarter" idx="12" hasCustomPrompt="1"/>
          </p:nvPr>
        </p:nvSpPr>
        <p:spPr>
          <a:xfrm>
            <a:off x="2863088" y="3236669"/>
            <a:ext cx="1709885" cy="3105150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0" name="図プレースホルダー 8"/>
          <p:cNvSpPr>
            <a:spLocks noGrp="1"/>
          </p:cNvSpPr>
          <p:nvPr>
            <p:ph type="pic" sz="quarter" idx="13" hasCustomPrompt="1"/>
          </p:nvPr>
        </p:nvSpPr>
        <p:spPr>
          <a:xfrm>
            <a:off x="4958172" y="733010"/>
            <a:ext cx="7336452" cy="4056234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1" name="図プレースホルダー 8"/>
          <p:cNvSpPr>
            <a:spLocks noGrp="1"/>
          </p:cNvSpPr>
          <p:nvPr>
            <p:ph type="pic" sz="quarter" idx="14" hasCustomPrompt="1"/>
          </p:nvPr>
        </p:nvSpPr>
        <p:spPr>
          <a:xfrm>
            <a:off x="12744713" y="1948145"/>
            <a:ext cx="3285650" cy="4410490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3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2048908" y="6980807"/>
            <a:ext cx="14190186" cy="1088019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5401" spc="6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4" name="テキスト プレースホルダー 11"/>
          <p:cNvSpPr>
            <a:spLocks noGrp="1"/>
          </p:cNvSpPr>
          <p:nvPr>
            <p:ph type="body" sz="quarter" idx="20" hasCustomPrompt="1"/>
          </p:nvPr>
        </p:nvSpPr>
        <p:spPr>
          <a:xfrm>
            <a:off x="1514991" y="8248845"/>
            <a:ext cx="15258019" cy="1170130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2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0974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50"/>
                            </p:stCondLst>
                            <p:childTnLst>
                              <p:par>
                                <p:cTn id="35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9" grpId="0"/>
      <p:bldP spid="10" grpId="0"/>
      <p:bldP spid="11" grpId="0"/>
      <p:bldP spid="13" grpId="0">
        <p:tmplLst>
          <p:tmpl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4" grpId="0">
        <p:tmplLst>
          <p:tmpl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Tile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9" name="図プレースホルダー 4"/>
          <p:cNvSpPr>
            <a:spLocks noGrp="1"/>
          </p:cNvSpPr>
          <p:nvPr>
            <p:ph type="pic" sz="quarter" idx="16" hasCustomPrompt="1"/>
          </p:nvPr>
        </p:nvSpPr>
        <p:spPr>
          <a:xfrm>
            <a:off x="2932409" y="3883723"/>
            <a:ext cx="2475128" cy="2474913"/>
          </a:xfrm>
          <a:solidFill>
            <a:schemeClr val="accent1">
              <a:lumMod val="60000"/>
              <a:lumOff val="40000"/>
            </a:schemeClr>
          </a:solidFill>
        </p:spPr>
        <p:txBody>
          <a:bodyPr/>
          <a:lstStyle>
            <a:lvl1pPr marL="0" marR="0" indent="0" algn="l" defTabSz="163291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10" name="図プレースホルダー 4"/>
          <p:cNvSpPr>
            <a:spLocks noGrp="1"/>
          </p:cNvSpPr>
          <p:nvPr>
            <p:ph type="pic" sz="quarter" idx="17" hasCustomPrompt="1"/>
          </p:nvPr>
        </p:nvSpPr>
        <p:spPr>
          <a:xfrm>
            <a:off x="5407899" y="3883723"/>
            <a:ext cx="2475128" cy="2474913"/>
          </a:xfrm>
          <a:solidFill>
            <a:schemeClr val="accent1"/>
          </a:solidFill>
        </p:spPr>
        <p:txBody>
          <a:bodyPr/>
          <a:lstStyle>
            <a:lvl1pPr marL="0" marR="0" indent="0" algn="l" defTabSz="163291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15" name="図プレースホルダー 4"/>
          <p:cNvSpPr>
            <a:spLocks noGrp="1"/>
          </p:cNvSpPr>
          <p:nvPr>
            <p:ph type="pic" sz="quarter" idx="22" hasCustomPrompt="1"/>
          </p:nvPr>
        </p:nvSpPr>
        <p:spPr>
          <a:xfrm>
            <a:off x="7883388" y="6358636"/>
            <a:ext cx="2475128" cy="2474913"/>
          </a:xfrm>
          <a:solidFill>
            <a:schemeClr val="accent1"/>
          </a:solidFill>
        </p:spPr>
        <p:txBody>
          <a:bodyPr/>
          <a:lstStyle>
            <a:lvl1pPr marL="0" marR="0" indent="0" algn="l" defTabSz="163291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19" name="図プレースホルダー 4"/>
          <p:cNvSpPr>
            <a:spLocks noGrp="1"/>
          </p:cNvSpPr>
          <p:nvPr>
            <p:ph type="pic" sz="quarter" idx="26" hasCustomPrompt="1"/>
          </p:nvPr>
        </p:nvSpPr>
        <p:spPr>
          <a:xfrm>
            <a:off x="457281" y="3883361"/>
            <a:ext cx="2475128" cy="2474913"/>
          </a:xfrm>
          <a:solidFill>
            <a:schemeClr val="accent1"/>
          </a:solidFill>
        </p:spPr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20" name="図プレースホルダー 4"/>
          <p:cNvSpPr>
            <a:spLocks noGrp="1"/>
          </p:cNvSpPr>
          <p:nvPr>
            <p:ph type="pic" sz="quarter" idx="27" hasCustomPrompt="1"/>
          </p:nvPr>
        </p:nvSpPr>
        <p:spPr>
          <a:xfrm>
            <a:off x="2932771" y="1408086"/>
            <a:ext cx="2475128" cy="2474913"/>
          </a:xfrm>
          <a:solidFill>
            <a:schemeClr val="accent1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63291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kumimoji="1" lang="en-US" altLang="ja-JP" dirty="0"/>
              <a:t>Add an image</a:t>
            </a:r>
          </a:p>
          <a:p>
            <a:r>
              <a:rPr kumimoji="1" lang="en-US" altLang="ja-JP" dirty="0"/>
              <a:t>(or blank)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21" name="図プレースホルダー 4"/>
          <p:cNvSpPr>
            <a:spLocks noGrp="1"/>
          </p:cNvSpPr>
          <p:nvPr>
            <p:ph type="pic" sz="quarter" idx="28" hasCustomPrompt="1"/>
          </p:nvPr>
        </p:nvSpPr>
        <p:spPr>
          <a:xfrm>
            <a:off x="5408261" y="1408086"/>
            <a:ext cx="2475128" cy="2474913"/>
          </a:xfrm>
          <a:solidFill>
            <a:schemeClr val="accent1">
              <a:lumMod val="60000"/>
              <a:lumOff val="40000"/>
            </a:schemeClr>
          </a:solidFill>
        </p:spPr>
        <p:txBody>
          <a:bodyPr/>
          <a:lstStyle>
            <a:lvl1pPr marL="0" marR="0" indent="0" algn="l" defTabSz="163291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22" name="図プレースホルダー 4"/>
          <p:cNvSpPr>
            <a:spLocks noGrp="1"/>
          </p:cNvSpPr>
          <p:nvPr>
            <p:ph type="pic" sz="quarter" idx="29" hasCustomPrompt="1"/>
          </p:nvPr>
        </p:nvSpPr>
        <p:spPr>
          <a:xfrm>
            <a:off x="7883751" y="1408086"/>
            <a:ext cx="2475128" cy="2474913"/>
          </a:xfrm>
          <a:solidFill>
            <a:schemeClr val="accent1">
              <a:lumMod val="75000"/>
            </a:schemeClr>
          </a:solidFill>
        </p:spPr>
        <p:txBody>
          <a:bodyPr/>
          <a:lstStyle>
            <a:lvl1pPr marL="0" marR="0" indent="0" algn="l" defTabSz="163291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23" name="図プレースホルダー 4"/>
          <p:cNvSpPr>
            <a:spLocks noGrp="1"/>
          </p:cNvSpPr>
          <p:nvPr>
            <p:ph type="pic" sz="quarter" idx="30" hasCustomPrompt="1"/>
          </p:nvPr>
        </p:nvSpPr>
        <p:spPr>
          <a:xfrm>
            <a:off x="10359240" y="1408448"/>
            <a:ext cx="2475128" cy="2474913"/>
          </a:xfrm>
          <a:solidFill>
            <a:schemeClr val="accent1">
              <a:lumMod val="60000"/>
              <a:lumOff val="40000"/>
            </a:schemeClr>
          </a:solidFill>
        </p:spPr>
        <p:txBody>
          <a:bodyPr/>
          <a:lstStyle>
            <a:lvl1pPr marL="0" marR="0" indent="0" algn="l" defTabSz="163291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27" name="テキスト プレースホルダー 11"/>
          <p:cNvSpPr>
            <a:spLocks noGrp="1"/>
          </p:cNvSpPr>
          <p:nvPr>
            <p:ph type="body" sz="quarter" idx="14" hasCustomPrompt="1"/>
          </p:nvPr>
        </p:nvSpPr>
        <p:spPr>
          <a:xfrm>
            <a:off x="8153442" y="4032082"/>
            <a:ext cx="9451870" cy="1106572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5401" spc="6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8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8153804" y="5008485"/>
            <a:ext cx="9496879" cy="1080120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0" name="図プレースホルダー 4"/>
          <p:cNvSpPr>
            <a:spLocks noGrp="1"/>
          </p:cNvSpPr>
          <p:nvPr>
            <p:ph type="pic" sz="quarter" idx="33" hasCustomPrompt="1"/>
          </p:nvPr>
        </p:nvSpPr>
        <p:spPr>
          <a:xfrm>
            <a:off x="2932409" y="6358636"/>
            <a:ext cx="2475128" cy="2474913"/>
          </a:xfrm>
          <a:solidFill>
            <a:schemeClr val="accent1">
              <a:lumMod val="75000"/>
            </a:schemeClr>
          </a:solidFill>
        </p:spPr>
        <p:txBody>
          <a:bodyPr/>
          <a:lstStyle>
            <a:lvl1pPr marL="0" marR="0" indent="0" algn="l" defTabSz="163291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31" name="図プレースホルダー 4"/>
          <p:cNvSpPr>
            <a:spLocks noGrp="1"/>
          </p:cNvSpPr>
          <p:nvPr>
            <p:ph type="pic" sz="quarter" idx="34" hasCustomPrompt="1"/>
          </p:nvPr>
        </p:nvSpPr>
        <p:spPr>
          <a:xfrm>
            <a:off x="5407899" y="6358636"/>
            <a:ext cx="2475128" cy="2474913"/>
          </a:xfrm>
          <a:solidFill>
            <a:schemeClr val="accent1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63291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32" name="図プレースホルダー 4"/>
          <p:cNvSpPr>
            <a:spLocks noGrp="1"/>
          </p:cNvSpPr>
          <p:nvPr>
            <p:ph type="pic" sz="quarter" idx="35" hasCustomPrompt="1"/>
          </p:nvPr>
        </p:nvSpPr>
        <p:spPr>
          <a:xfrm>
            <a:off x="15310220" y="6358636"/>
            <a:ext cx="2475128" cy="2474913"/>
          </a:xfrm>
          <a:solidFill>
            <a:schemeClr val="accent1"/>
          </a:solidFill>
        </p:spPr>
        <p:txBody>
          <a:bodyPr/>
          <a:lstStyle>
            <a:lvl1pPr marL="0" marR="0" indent="0" algn="l" defTabSz="163291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33" name="図プレースホルダー 4"/>
          <p:cNvSpPr>
            <a:spLocks noGrp="1"/>
          </p:cNvSpPr>
          <p:nvPr>
            <p:ph type="pic" sz="quarter" idx="36" hasCustomPrompt="1"/>
          </p:nvPr>
        </p:nvSpPr>
        <p:spPr>
          <a:xfrm>
            <a:off x="10359240" y="6358636"/>
            <a:ext cx="2475128" cy="2474913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>
            <a:lvl1pPr marL="0" marR="0" indent="0" algn="l" defTabSz="163291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34" name="図プレースホルダー 4"/>
          <p:cNvSpPr>
            <a:spLocks noGrp="1"/>
          </p:cNvSpPr>
          <p:nvPr>
            <p:ph type="pic" sz="quarter" idx="37" hasCustomPrompt="1"/>
          </p:nvPr>
        </p:nvSpPr>
        <p:spPr>
          <a:xfrm>
            <a:off x="12834730" y="6358636"/>
            <a:ext cx="2475128" cy="2474913"/>
          </a:xfrm>
          <a:solidFill>
            <a:schemeClr val="accent1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63291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288987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700"/>
                            </p:stCondLst>
                            <p:childTnLst>
                              <p:par>
                                <p:cTn id="45" presetID="2" presetClass="entr" presetSubtype="2" decel="100000" fill="hold" grpId="0" nodeType="after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5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7" grpId="0">
        <p:tmplLst>
          <p:tmpl>
            <p:tnLst>
              <p:par>
                <p:cTn presetID="2" presetClass="entr" presetSubtype="2" decel="100000" fill="hold" nodeType="afterEffect">
                  <p:stCondLst>
                    <p:cond delay="50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8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0" grpId="0" animBg="1"/>
      <p:bldP spid="31" grpId="0" animBg="1"/>
      <p:bldP spid="32" grpId="0" animBg="1"/>
      <p:bldP spid="33" grpId="0" animBg="1"/>
      <p:bldP spid="34" grpId="0" animBg="1"/>
    </p:bldLst>
  </p:timing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正方形/長方形 13"/>
          <p:cNvSpPr/>
          <p:nvPr userDrawn="1"/>
        </p:nvSpPr>
        <p:spPr>
          <a:xfrm>
            <a:off x="1" y="0"/>
            <a:ext cx="502290" cy="10287000"/>
          </a:xfrm>
          <a:prstGeom prst="rect">
            <a:avLst/>
          </a:pr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‹nº›</a:t>
            </a:fld>
            <a:endParaRPr lang="en-US" dirty="0"/>
          </a:p>
        </p:txBody>
      </p:sp>
      <p:cxnSp>
        <p:nvCxnSpPr>
          <p:cNvPr id="10" name="直線コネクタ 9"/>
          <p:cNvCxnSpPr/>
          <p:nvPr userDrawn="1"/>
        </p:nvCxnSpPr>
        <p:spPr>
          <a:xfrm flipH="1">
            <a:off x="1" y="4775560"/>
            <a:ext cx="1828800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9430914" y="1993151"/>
            <a:ext cx="8399806" cy="279031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5401" spc="6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2" name="テキスト プレースホルダー 11"/>
          <p:cNvSpPr>
            <a:spLocks noGrp="1"/>
          </p:cNvSpPr>
          <p:nvPr>
            <p:ph type="body" sz="quarter" idx="20" hasCustomPrompt="1"/>
          </p:nvPr>
        </p:nvSpPr>
        <p:spPr>
          <a:xfrm>
            <a:off x="9430913" y="4905010"/>
            <a:ext cx="8399805" cy="3523856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7" name="図プレースホルダー 6"/>
          <p:cNvSpPr>
            <a:spLocks noGrp="1"/>
          </p:cNvSpPr>
          <p:nvPr>
            <p:ph type="pic" sz="quarter" idx="12" hasCustomPrompt="1"/>
          </p:nvPr>
        </p:nvSpPr>
        <p:spPr>
          <a:xfrm>
            <a:off x="412272" y="0"/>
            <a:ext cx="8731728" cy="10287000"/>
          </a:xfrm>
        </p:spPr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739607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1" grpId="0"/>
      <p:bldP spid="12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" grpId="0"/>
    </p:bldLst>
  </p:timing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Images and 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図プレースホルダー 5"/>
          <p:cNvSpPr>
            <a:spLocks noGrp="1"/>
          </p:cNvSpPr>
          <p:nvPr>
            <p:ph type="pic" sz="quarter" idx="12" hasCustomPrompt="1"/>
          </p:nvPr>
        </p:nvSpPr>
        <p:spPr>
          <a:xfrm>
            <a:off x="38186" y="43542"/>
            <a:ext cx="3600312" cy="4615544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7" name="図プレースホルダー 5"/>
          <p:cNvSpPr>
            <a:spLocks noGrp="1"/>
          </p:cNvSpPr>
          <p:nvPr>
            <p:ph type="pic" sz="quarter" idx="13" hasCustomPrompt="1"/>
          </p:nvPr>
        </p:nvSpPr>
        <p:spPr>
          <a:xfrm>
            <a:off x="3688073" y="4706599"/>
            <a:ext cx="3600312" cy="4615544"/>
          </a:xfrm>
        </p:spPr>
        <p:txBody>
          <a:bodyPr/>
          <a:lstStyle>
            <a:lvl1pPr marL="0" marR="0" indent="0" algn="l" defTabSz="163291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8" name="図プレースホルダー 5"/>
          <p:cNvSpPr>
            <a:spLocks noGrp="1"/>
          </p:cNvSpPr>
          <p:nvPr>
            <p:ph type="pic" sz="quarter" idx="14" hasCustomPrompt="1"/>
          </p:nvPr>
        </p:nvSpPr>
        <p:spPr>
          <a:xfrm>
            <a:off x="7337961" y="43542"/>
            <a:ext cx="3600312" cy="4615544"/>
          </a:xfrm>
        </p:spPr>
        <p:txBody>
          <a:bodyPr/>
          <a:lstStyle>
            <a:lvl1pPr marL="0" marR="0" indent="0" algn="l" defTabSz="163291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9" name="図プレースホルダー 5"/>
          <p:cNvSpPr>
            <a:spLocks noGrp="1"/>
          </p:cNvSpPr>
          <p:nvPr>
            <p:ph type="pic" sz="quarter" idx="15" hasCustomPrompt="1"/>
          </p:nvPr>
        </p:nvSpPr>
        <p:spPr>
          <a:xfrm>
            <a:off x="10989139" y="4706943"/>
            <a:ext cx="3600312" cy="4615544"/>
          </a:xfrm>
        </p:spPr>
        <p:txBody>
          <a:bodyPr/>
          <a:lstStyle>
            <a:lvl1pPr marL="0" marR="0" indent="0" algn="l" defTabSz="163291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10" name="図プレースホルダー 5"/>
          <p:cNvSpPr>
            <a:spLocks noGrp="1"/>
          </p:cNvSpPr>
          <p:nvPr>
            <p:ph type="pic" sz="quarter" idx="16" hasCustomPrompt="1"/>
          </p:nvPr>
        </p:nvSpPr>
        <p:spPr>
          <a:xfrm>
            <a:off x="14637737" y="43542"/>
            <a:ext cx="3600312" cy="4615544"/>
          </a:xfrm>
        </p:spPr>
        <p:txBody>
          <a:bodyPr/>
          <a:lstStyle>
            <a:lvl1pPr marL="0" marR="0" indent="0" algn="l" defTabSz="163291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12" name="正方形/長方形 11"/>
          <p:cNvSpPr/>
          <p:nvPr userDrawn="1"/>
        </p:nvSpPr>
        <p:spPr>
          <a:xfrm>
            <a:off x="38186" y="4706943"/>
            <a:ext cx="3600312" cy="461520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13" name="正方形/長方形 12"/>
          <p:cNvSpPr/>
          <p:nvPr userDrawn="1"/>
        </p:nvSpPr>
        <p:spPr>
          <a:xfrm>
            <a:off x="3688073" y="43886"/>
            <a:ext cx="3600312" cy="4615200"/>
          </a:xfrm>
          <a:prstGeom prst="rect">
            <a:avLst/>
          </a:pr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14" name="正方形/長方形 13"/>
          <p:cNvSpPr/>
          <p:nvPr userDrawn="1"/>
        </p:nvSpPr>
        <p:spPr>
          <a:xfrm>
            <a:off x="7337961" y="4706943"/>
            <a:ext cx="3600312" cy="461520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15" name="正方形/長方形 14"/>
          <p:cNvSpPr/>
          <p:nvPr userDrawn="1"/>
        </p:nvSpPr>
        <p:spPr>
          <a:xfrm>
            <a:off x="10989139" y="43886"/>
            <a:ext cx="3600312" cy="4615200"/>
          </a:xfrm>
          <a:prstGeom prst="rect">
            <a:avLst/>
          </a:pr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16" name="正方形/長方形 15"/>
          <p:cNvSpPr/>
          <p:nvPr userDrawn="1"/>
        </p:nvSpPr>
        <p:spPr>
          <a:xfrm>
            <a:off x="14637737" y="4707287"/>
            <a:ext cx="3600312" cy="461520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17" name="図プレースホルダー 7"/>
          <p:cNvSpPr>
            <a:spLocks noGrp="1"/>
          </p:cNvSpPr>
          <p:nvPr>
            <p:ph type="pic" sz="quarter" idx="17" hasCustomPrompt="1"/>
          </p:nvPr>
        </p:nvSpPr>
        <p:spPr>
          <a:xfrm>
            <a:off x="1367143" y="4977640"/>
            <a:ext cx="942399" cy="942317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8" name="図プレースホルダー 7"/>
          <p:cNvSpPr>
            <a:spLocks noGrp="1"/>
          </p:cNvSpPr>
          <p:nvPr>
            <p:ph type="pic" sz="quarter" idx="18" hasCustomPrompt="1"/>
          </p:nvPr>
        </p:nvSpPr>
        <p:spPr>
          <a:xfrm>
            <a:off x="5017030" y="365038"/>
            <a:ext cx="942399" cy="942317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9" name="図プレースホルダー 7"/>
          <p:cNvSpPr>
            <a:spLocks noGrp="1"/>
          </p:cNvSpPr>
          <p:nvPr>
            <p:ph type="pic" sz="quarter" idx="19" hasCustomPrompt="1"/>
          </p:nvPr>
        </p:nvSpPr>
        <p:spPr>
          <a:xfrm>
            <a:off x="8666917" y="4977640"/>
            <a:ext cx="942399" cy="942317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20" name="図プレースホルダー 7"/>
          <p:cNvSpPr>
            <a:spLocks noGrp="1"/>
          </p:cNvSpPr>
          <p:nvPr>
            <p:ph type="pic" sz="quarter" idx="20" hasCustomPrompt="1"/>
          </p:nvPr>
        </p:nvSpPr>
        <p:spPr>
          <a:xfrm>
            <a:off x="15966694" y="4977640"/>
            <a:ext cx="942399" cy="942317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21" name="図プレースホルダー 7"/>
          <p:cNvSpPr>
            <a:spLocks noGrp="1"/>
          </p:cNvSpPr>
          <p:nvPr>
            <p:ph type="pic" sz="quarter" idx="21" hasCustomPrompt="1"/>
          </p:nvPr>
        </p:nvSpPr>
        <p:spPr>
          <a:xfrm>
            <a:off x="12318096" y="365038"/>
            <a:ext cx="942399" cy="942317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23" name="テキスト プレースホルダー 11"/>
          <p:cNvSpPr>
            <a:spLocks noGrp="1"/>
          </p:cNvSpPr>
          <p:nvPr>
            <p:ph type="body" sz="quarter" idx="22" hasCustomPrompt="1"/>
          </p:nvPr>
        </p:nvSpPr>
        <p:spPr>
          <a:xfrm>
            <a:off x="41593" y="6038947"/>
            <a:ext cx="3538844" cy="598397"/>
          </a:xfrm>
        </p:spPr>
        <p:txBody>
          <a:bodyPr anchor="t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800" spc="3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5" name="テキスト プレースホルダー 11"/>
          <p:cNvSpPr>
            <a:spLocks noGrp="1"/>
          </p:cNvSpPr>
          <p:nvPr>
            <p:ph type="body" sz="quarter" idx="23" hasCustomPrompt="1"/>
          </p:nvPr>
        </p:nvSpPr>
        <p:spPr>
          <a:xfrm>
            <a:off x="213800" y="6535743"/>
            <a:ext cx="3182837" cy="2438400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6" name="テキスト プレースホルダー 11"/>
          <p:cNvSpPr>
            <a:spLocks noGrp="1"/>
          </p:cNvSpPr>
          <p:nvPr>
            <p:ph type="body" sz="quarter" idx="24" hasCustomPrompt="1"/>
          </p:nvPr>
        </p:nvSpPr>
        <p:spPr>
          <a:xfrm>
            <a:off x="3735027" y="1411832"/>
            <a:ext cx="3538844" cy="598397"/>
          </a:xfrm>
        </p:spPr>
        <p:txBody>
          <a:bodyPr anchor="t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800" spc="3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7" name="テキスト プレースホルダー 11"/>
          <p:cNvSpPr>
            <a:spLocks noGrp="1"/>
          </p:cNvSpPr>
          <p:nvPr>
            <p:ph type="body" sz="quarter" idx="25" hasCustomPrompt="1"/>
          </p:nvPr>
        </p:nvSpPr>
        <p:spPr>
          <a:xfrm>
            <a:off x="3907234" y="1908628"/>
            <a:ext cx="3182837" cy="2438400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0" name="テキスト プレースホルダー 11"/>
          <p:cNvSpPr>
            <a:spLocks noGrp="1"/>
          </p:cNvSpPr>
          <p:nvPr>
            <p:ph type="body" sz="quarter" idx="26" hasCustomPrompt="1"/>
          </p:nvPr>
        </p:nvSpPr>
        <p:spPr>
          <a:xfrm>
            <a:off x="11036092" y="1411833"/>
            <a:ext cx="3538844" cy="598397"/>
          </a:xfrm>
        </p:spPr>
        <p:txBody>
          <a:bodyPr anchor="t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800" spc="3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1" name="テキスト プレースホルダー 11"/>
          <p:cNvSpPr>
            <a:spLocks noGrp="1"/>
          </p:cNvSpPr>
          <p:nvPr>
            <p:ph type="body" sz="quarter" idx="27" hasCustomPrompt="1"/>
          </p:nvPr>
        </p:nvSpPr>
        <p:spPr>
          <a:xfrm>
            <a:off x="11208299" y="1908629"/>
            <a:ext cx="3182837" cy="2438400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2" name="テキスト プレースホルダー 11"/>
          <p:cNvSpPr>
            <a:spLocks noGrp="1"/>
          </p:cNvSpPr>
          <p:nvPr>
            <p:ph type="body" sz="quarter" idx="28" hasCustomPrompt="1"/>
          </p:nvPr>
        </p:nvSpPr>
        <p:spPr>
          <a:xfrm>
            <a:off x="7368574" y="6038947"/>
            <a:ext cx="3538844" cy="598397"/>
          </a:xfrm>
        </p:spPr>
        <p:txBody>
          <a:bodyPr anchor="t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800" spc="3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3" name="テキスト プレースホルダー 11"/>
          <p:cNvSpPr>
            <a:spLocks noGrp="1"/>
          </p:cNvSpPr>
          <p:nvPr>
            <p:ph type="body" sz="quarter" idx="29" hasCustomPrompt="1"/>
          </p:nvPr>
        </p:nvSpPr>
        <p:spPr>
          <a:xfrm>
            <a:off x="7540781" y="6535743"/>
            <a:ext cx="3182837" cy="2438400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4" name="テキスト プレースホルダー 11"/>
          <p:cNvSpPr>
            <a:spLocks noGrp="1"/>
          </p:cNvSpPr>
          <p:nvPr>
            <p:ph type="body" sz="quarter" idx="30" hasCustomPrompt="1"/>
          </p:nvPr>
        </p:nvSpPr>
        <p:spPr>
          <a:xfrm>
            <a:off x="14669640" y="6038947"/>
            <a:ext cx="3538844" cy="598397"/>
          </a:xfrm>
        </p:spPr>
        <p:txBody>
          <a:bodyPr anchor="t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800" spc="3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5" name="テキスト プレースホルダー 11"/>
          <p:cNvSpPr>
            <a:spLocks noGrp="1"/>
          </p:cNvSpPr>
          <p:nvPr>
            <p:ph type="body" sz="quarter" idx="31" hasCustomPrompt="1"/>
          </p:nvPr>
        </p:nvSpPr>
        <p:spPr>
          <a:xfrm>
            <a:off x="14841847" y="6535744"/>
            <a:ext cx="3182837" cy="2438400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8" name="図プレースホルダー 37"/>
          <p:cNvSpPr>
            <a:spLocks noGrp="1"/>
          </p:cNvSpPr>
          <p:nvPr>
            <p:ph type="pic" sz="quarter" idx="32" hasCustomPrompt="1"/>
          </p:nvPr>
        </p:nvSpPr>
        <p:spPr>
          <a:xfrm>
            <a:off x="1574794" y="4443762"/>
            <a:ext cx="527096" cy="527050"/>
          </a:xfrm>
          <a:prstGeom prst="triangle">
            <a:avLst/>
          </a:prstGeom>
          <a:solidFill>
            <a:schemeClr val="accent1">
              <a:lumMod val="75000"/>
            </a:schemeClr>
          </a:solidFill>
        </p:spPr>
        <p:txBody>
          <a:bodyPr/>
          <a:lstStyle/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39" name="図プレースホルダー 37"/>
          <p:cNvSpPr>
            <a:spLocks noGrp="1"/>
          </p:cNvSpPr>
          <p:nvPr>
            <p:ph type="pic" sz="quarter" idx="33" hasCustomPrompt="1"/>
          </p:nvPr>
        </p:nvSpPr>
        <p:spPr>
          <a:xfrm>
            <a:off x="8879658" y="4443762"/>
            <a:ext cx="527096" cy="527050"/>
          </a:xfrm>
          <a:prstGeom prst="triangle">
            <a:avLst/>
          </a:prstGeom>
          <a:solidFill>
            <a:schemeClr val="accent1">
              <a:lumMod val="50000"/>
            </a:schemeClr>
          </a:solidFill>
        </p:spPr>
        <p:txBody>
          <a:bodyPr/>
          <a:lstStyle/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40" name="図プレースホルダー 37"/>
          <p:cNvSpPr>
            <a:spLocks noGrp="1"/>
          </p:cNvSpPr>
          <p:nvPr>
            <p:ph type="pic" sz="quarter" idx="34" hasCustomPrompt="1"/>
          </p:nvPr>
        </p:nvSpPr>
        <p:spPr>
          <a:xfrm>
            <a:off x="16174345" y="4443762"/>
            <a:ext cx="527096" cy="527050"/>
          </a:xfrm>
          <a:prstGeom prst="triangle">
            <a:avLst/>
          </a:prstGeom>
          <a:solidFill>
            <a:schemeClr val="accent1">
              <a:lumMod val="75000"/>
            </a:schemeClr>
          </a:solidFill>
        </p:spPr>
        <p:txBody>
          <a:bodyPr/>
          <a:lstStyle/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41" name="図プレースホルダー 37"/>
          <p:cNvSpPr>
            <a:spLocks noGrp="1"/>
          </p:cNvSpPr>
          <p:nvPr>
            <p:ph type="pic" sz="quarter" idx="35" hasCustomPrompt="1"/>
          </p:nvPr>
        </p:nvSpPr>
        <p:spPr>
          <a:xfrm rot="10800000">
            <a:off x="5224681" y="4378415"/>
            <a:ext cx="527096" cy="527050"/>
          </a:xfrm>
          <a:prstGeom prst="triangle">
            <a:avLst/>
          </a:prstGeom>
          <a:solidFill>
            <a:schemeClr val="accent1"/>
          </a:solidFill>
        </p:spPr>
        <p:txBody>
          <a:bodyPr/>
          <a:lstStyle/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42" name="図プレースホルダー 37"/>
          <p:cNvSpPr>
            <a:spLocks noGrp="1"/>
          </p:cNvSpPr>
          <p:nvPr>
            <p:ph type="pic" sz="quarter" idx="36" hasCustomPrompt="1"/>
          </p:nvPr>
        </p:nvSpPr>
        <p:spPr>
          <a:xfrm rot="10800000">
            <a:off x="12525747" y="4436430"/>
            <a:ext cx="527096" cy="527050"/>
          </a:xfrm>
          <a:prstGeom prst="triangle">
            <a:avLst/>
          </a:prstGeom>
          <a:solidFill>
            <a:schemeClr val="accent1"/>
          </a:solidFill>
        </p:spPr>
        <p:txBody>
          <a:bodyPr/>
          <a:lstStyle/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978773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1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25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750"/>
                            </p:stCondLst>
                            <p:childTnLst>
                              <p:par>
                                <p:cTn id="3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1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250"/>
                            </p:stCondLst>
                            <p:childTnLst>
                              <p:par>
                                <p:cTn id="46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500"/>
                            </p:stCondLst>
                            <p:childTnLst>
                              <p:par>
                                <p:cTn id="5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1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0"/>
                            </p:stCondLst>
                            <p:childTnLst>
                              <p:par>
                                <p:cTn id="67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750"/>
                            </p:stCondLst>
                            <p:childTnLst>
                              <p:par>
                                <p:cTn id="7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6250"/>
                            </p:stCondLst>
                            <p:childTnLst>
                              <p:par>
                                <p:cTn id="7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7" dur="1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6750"/>
                            </p:stCondLst>
                            <p:childTnLst>
                              <p:par>
                                <p:cTn id="88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7500"/>
                            </p:stCondLst>
                            <p:childTnLst>
                              <p:par>
                                <p:cTn id="9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8000"/>
                            </p:stCondLst>
                            <p:childTnLst>
                              <p:par>
                                <p:cTn id="9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1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2" grpId="0" animBg="1"/>
      <p:bldP spid="13" grpId="0" animBg="1"/>
      <p:bldP spid="14" grpId="0" animBg="1"/>
      <p:bldP spid="15" grpId="0" animBg="1"/>
      <p:bldP spid="16" grpId="0" animBg="1"/>
      <p:bldP spid="17" grpId="0"/>
      <p:bldP spid="18" grpId="0"/>
      <p:bldP spid="19" grpId="0"/>
      <p:bldP spid="20" grpId="0"/>
      <p:bldP spid="21" grpId="0"/>
      <p:bldP spid="23" grpId="0">
        <p:tmplLst>
          <p:tmpl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0">
        <p:tmplLst>
          <p:tmpl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7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0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1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2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3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5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8" grpId="0" animBg="1"/>
      <p:bldP spid="39" grpId="0" animBg="1"/>
      <p:bldP spid="40" grpId="0" animBg="1"/>
      <p:bldP spid="41" grpId="0" animBg="1"/>
      <p:bldP spid="42" grpId="0" animBg="1"/>
    </p:bldLst>
  </p:timing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32" name="六角形 31"/>
          <p:cNvSpPr/>
          <p:nvPr userDrawn="1"/>
        </p:nvSpPr>
        <p:spPr>
          <a:xfrm rot="5400000">
            <a:off x="5940174" y="2737289"/>
            <a:ext cx="6406062" cy="5522946"/>
          </a:xfrm>
          <a:prstGeom prst="hexagon">
            <a:avLst>
              <a:gd name="adj" fmla="val 28637"/>
              <a:gd name="vf" fmla="val 115470"/>
            </a:avLst>
          </a:prstGeom>
          <a:solidFill>
            <a:schemeClr val="accent1">
              <a:lumMod val="20000"/>
              <a:lumOff val="8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38" name="円/楕円 37"/>
          <p:cNvSpPr/>
          <p:nvPr userDrawn="1"/>
        </p:nvSpPr>
        <p:spPr>
          <a:xfrm>
            <a:off x="10167363" y="2226601"/>
            <a:ext cx="2025401" cy="2025225"/>
          </a:xfrm>
          <a:prstGeom prst="ellipse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39" name="円/楕円 38"/>
          <p:cNvSpPr/>
          <p:nvPr userDrawn="1"/>
        </p:nvSpPr>
        <p:spPr>
          <a:xfrm>
            <a:off x="10976024" y="5292366"/>
            <a:ext cx="2025401" cy="2025225"/>
          </a:xfrm>
          <a:prstGeom prst="ellipse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33973" t="1289" r="-33973" b="1289"/>
            </a:stretch>
          </a:blip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40" name="円/楕円 39"/>
          <p:cNvSpPr/>
          <p:nvPr userDrawn="1"/>
        </p:nvSpPr>
        <p:spPr>
          <a:xfrm>
            <a:off x="8121416" y="7561316"/>
            <a:ext cx="2025401" cy="2025225"/>
          </a:xfrm>
          <a:prstGeom prst="ellipse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4182" t="615" r="-24182" b="615"/>
            </a:stretch>
          </a:blip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41" name="円/楕円 40"/>
          <p:cNvSpPr/>
          <p:nvPr userDrawn="1"/>
        </p:nvSpPr>
        <p:spPr>
          <a:xfrm>
            <a:off x="5227881" y="5260919"/>
            <a:ext cx="2025401" cy="2025225"/>
          </a:xfrm>
          <a:prstGeom prst="ellipse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9156" t="-1607" r="-28610" b="1607"/>
            </a:stretch>
          </a:blip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42" name="円/楕円 41"/>
          <p:cNvSpPr/>
          <p:nvPr userDrawn="1"/>
        </p:nvSpPr>
        <p:spPr>
          <a:xfrm>
            <a:off x="5982589" y="2307338"/>
            <a:ext cx="2025401" cy="2025225"/>
          </a:xfrm>
          <a:prstGeom prst="ellipse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35821" t="3249" r="-30562" b="-3249"/>
            </a:stretch>
          </a:blip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43" name="テキスト プレースホルダー 11"/>
          <p:cNvSpPr>
            <a:spLocks noGrp="1"/>
          </p:cNvSpPr>
          <p:nvPr>
            <p:ph type="body" sz="quarter" idx="21" hasCustomPrompt="1"/>
          </p:nvPr>
        </p:nvSpPr>
        <p:spPr>
          <a:xfrm>
            <a:off x="6983573" y="4950496"/>
            <a:ext cx="4275846" cy="990111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3600" spc="3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4" name="テキスト プレースホルダー 11"/>
          <p:cNvSpPr>
            <a:spLocks noGrp="1"/>
          </p:cNvSpPr>
          <p:nvPr>
            <p:ph type="body" sz="quarter" idx="22" hasCustomPrompt="1"/>
          </p:nvPr>
        </p:nvSpPr>
        <p:spPr>
          <a:xfrm>
            <a:off x="5485577" y="3405438"/>
            <a:ext cx="1800357" cy="990111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400" spc="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6" name="テキスト プレースホルダー 11"/>
          <p:cNvSpPr>
            <a:spLocks noGrp="1"/>
          </p:cNvSpPr>
          <p:nvPr>
            <p:ph type="body" sz="quarter" idx="24" hasCustomPrompt="1"/>
          </p:nvPr>
        </p:nvSpPr>
        <p:spPr>
          <a:xfrm>
            <a:off x="10954158" y="3405438"/>
            <a:ext cx="1800357" cy="990111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400" spc="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9" name="テキスト プレースホルダー 11"/>
          <p:cNvSpPr>
            <a:spLocks noGrp="1"/>
          </p:cNvSpPr>
          <p:nvPr>
            <p:ph type="body" sz="quarter" idx="25" hasCustomPrompt="1"/>
          </p:nvPr>
        </p:nvSpPr>
        <p:spPr>
          <a:xfrm>
            <a:off x="5468852" y="6548702"/>
            <a:ext cx="1800357" cy="990111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400" spc="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50" name="テキスト プレースホルダー 11"/>
          <p:cNvSpPr>
            <a:spLocks noGrp="1"/>
          </p:cNvSpPr>
          <p:nvPr>
            <p:ph type="body" sz="quarter" idx="26" hasCustomPrompt="1"/>
          </p:nvPr>
        </p:nvSpPr>
        <p:spPr>
          <a:xfrm>
            <a:off x="10937434" y="6548702"/>
            <a:ext cx="1800357" cy="990111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400" spc="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51" name="テキスト プレースホルダー 11"/>
          <p:cNvSpPr>
            <a:spLocks noGrp="1"/>
          </p:cNvSpPr>
          <p:nvPr>
            <p:ph type="body" sz="quarter" idx="27" hasCustomPrompt="1"/>
          </p:nvPr>
        </p:nvSpPr>
        <p:spPr>
          <a:xfrm>
            <a:off x="8217626" y="8078872"/>
            <a:ext cx="1800357" cy="990111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400" spc="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60" name="円弧 59"/>
          <p:cNvSpPr/>
          <p:nvPr userDrawn="1"/>
        </p:nvSpPr>
        <p:spPr>
          <a:xfrm rot="2700000">
            <a:off x="10020555" y="2057785"/>
            <a:ext cx="2320588" cy="2320789"/>
          </a:xfrm>
          <a:prstGeom prst="arc">
            <a:avLst>
              <a:gd name="adj1" fmla="val 16200000"/>
              <a:gd name="adj2" fmla="val 20055362"/>
            </a:avLst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 sz="3200"/>
          </a:p>
        </p:txBody>
      </p:sp>
      <p:cxnSp>
        <p:nvCxnSpPr>
          <p:cNvPr id="61" name="直線コネクタ 60"/>
          <p:cNvCxnSpPr>
            <a:stCxn id="60" idx="0"/>
          </p:cNvCxnSpPr>
          <p:nvPr userDrawn="1"/>
        </p:nvCxnSpPr>
        <p:spPr>
          <a:xfrm>
            <a:off x="12001372" y="2397727"/>
            <a:ext cx="5004288" cy="0"/>
          </a:xfrm>
          <a:prstGeom prst="line">
            <a:avLst/>
          </a:prstGeom>
          <a:ln w="12700">
            <a:prstDash val="dash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円弧 62"/>
          <p:cNvSpPr/>
          <p:nvPr userDrawn="1"/>
        </p:nvSpPr>
        <p:spPr>
          <a:xfrm rot="2700000">
            <a:off x="10829216" y="5131883"/>
            <a:ext cx="2320588" cy="2320789"/>
          </a:xfrm>
          <a:prstGeom prst="arc">
            <a:avLst>
              <a:gd name="adj1" fmla="val 16200000"/>
              <a:gd name="adj2" fmla="val 20055362"/>
            </a:avLst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 sz="3200"/>
          </a:p>
        </p:txBody>
      </p:sp>
      <p:cxnSp>
        <p:nvCxnSpPr>
          <p:cNvPr id="64" name="直線コネクタ 63"/>
          <p:cNvCxnSpPr/>
          <p:nvPr userDrawn="1"/>
        </p:nvCxnSpPr>
        <p:spPr>
          <a:xfrm>
            <a:off x="12810033" y="5471825"/>
            <a:ext cx="5004288" cy="0"/>
          </a:xfrm>
          <a:prstGeom prst="line">
            <a:avLst/>
          </a:prstGeom>
          <a:ln w="12700">
            <a:prstDash val="dash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円弧 69"/>
          <p:cNvSpPr/>
          <p:nvPr userDrawn="1"/>
        </p:nvSpPr>
        <p:spPr>
          <a:xfrm rot="18900000" flipH="1">
            <a:off x="5826913" y="2146955"/>
            <a:ext cx="2320789" cy="2320588"/>
          </a:xfrm>
          <a:prstGeom prst="arc">
            <a:avLst>
              <a:gd name="adj1" fmla="val 16200000"/>
              <a:gd name="adj2" fmla="val 20055362"/>
            </a:avLst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 sz="3200"/>
          </a:p>
        </p:txBody>
      </p:sp>
      <p:cxnSp>
        <p:nvCxnSpPr>
          <p:cNvPr id="71" name="直線コネクタ 70"/>
          <p:cNvCxnSpPr>
            <a:stCxn id="70" idx="0"/>
          </p:cNvCxnSpPr>
          <p:nvPr userDrawn="1"/>
        </p:nvCxnSpPr>
        <p:spPr>
          <a:xfrm flipH="1">
            <a:off x="1134303" y="2486797"/>
            <a:ext cx="5032481" cy="0"/>
          </a:xfrm>
          <a:prstGeom prst="line">
            <a:avLst/>
          </a:prstGeom>
          <a:ln w="12700">
            <a:prstDash val="dash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円弧 76"/>
          <p:cNvSpPr/>
          <p:nvPr userDrawn="1"/>
        </p:nvSpPr>
        <p:spPr>
          <a:xfrm rot="18900000" flipH="1">
            <a:off x="5072205" y="5100536"/>
            <a:ext cx="2320789" cy="2320588"/>
          </a:xfrm>
          <a:prstGeom prst="arc">
            <a:avLst>
              <a:gd name="adj1" fmla="val 16200000"/>
              <a:gd name="adj2" fmla="val 20055362"/>
            </a:avLst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 sz="3200"/>
          </a:p>
        </p:txBody>
      </p:sp>
      <p:cxnSp>
        <p:nvCxnSpPr>
          <p:cNvPr id="78" name="直線コネクタ 77"/>
          <p:cNvCxnSpPr>
            <a:stCxn id="77" idx="0"/>
          </p:cNvCxnSpPr>
          <p:nvPr userDrawn="1"/>
        </p:nvCxnSpPr>
        <p:spPr>
          <a:xfrm flipH="1">
            <a:off x="379595" y="5440378"/>
            <a:ext cx="5032481" cy="0"/>
          </a:xfrm>
          <a:prstGeom prst="line">
            <a:avLst/>
          </a:prstGeom>
          <a:ln w="12700">
            <a:prstDash val="dash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円弧 79"/>
          <p:cNvSpPr/>
          <p:nvPr userDrawn="1"/>
        </p:nvSpPr>
        <p:spPr>
          <a:xfrm rot="2700000" flipH="1" flipV="1">
            <a:off x="7944192" y="7426233"/>
            <a:ext cx="2320588" cy="2320789"/>
          </a:xfrm>
          <a:prstGeom prst="arc">
            <a:avLst>
              <a:gd name="adj1" fmla="val 16200000"/>
              <a:gd name="adj2" fmla="val 20055362"/>
            </a:avLst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 sz="3200"/>
          </a:p>
        </p:txBody>
      </p:sp>
      <p:cxnSp>
        <p:nvCxnSpPr>
          <p:cNvPr id="81" name="直線コネクタ 80"/>
          <p:cNvCxnSpPr>
            <a:stCxn id="80" idx="0"/>
          </p:cNvCxnSpPr>
          <p:nvPr userDrawn="1"/>
        </p:nvCxnSpPr>
        <p:spPr>
          <a:xfrm flipH="1">
            <a:off x="2476715" y="9407079"/>
            <a:ext cx="5807248" cy="0"/>
          </a:xfrm>
          <a:prstGeom prst="line">
            <a:avLst/>
          </a:prstGeom>
          <a:ln w="12700">
            <a:prstDash val="dash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テキスト プレースホルダー 11"/>
          <p:cNvSpPr>
            <a:spLocks noGrp="1"/>
          </p:cNvSpPr>
          <p:nvPr userDrawn="1">
            <p:ph type="body" sz="quarter" idx="29" hasCustomPrompt="1"/>
          </p:nvPr>
        </p:nvSpPr>
        <p:spPr>
          <a:xfrm>
            <a:off x="12410045" y="2549401"/>
            <a:ext cx="4595616" cy="1381104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6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91" name="テキスト プレースホルダー 11"/>
          <p:cNvSpPr>
            <a:spLocks noGrp="1"/>
          </p:cNvSpPr>
          <p:nvPr userDrawn="1">
            <p:ph type="body" sz="quarter" idx="30" hasCustomPrompt="1"/>
          </p:nvPr>
        </p:nvSpPr>
        <p:spPr>
          <a:xfrm>
            <a:off x="13231407" y="5601725"/>
            <a:ext cx="4595616" cy="1381104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6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92" name="テキスト プレースホルダー 11"/>
          <p:cNvSpPr>
            <a:spLocks noGrp="1"/>
          </p:cNvSpPr>
          <p:nvPr userDrawn="1">
            <p:ph type="body" sz="quarter" idx="31" hasCustomPrompt="1"/>
          </p:nvPr>
        </p:nvSpPr>
        <p:spPr>
          <a:xfrm>
            <a:off x="1109992" y="2637730"/>
            <a:ext cx="4595616" cy="1381104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6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95" name="テキスト プレースホルダー 11"/>
          <p:cNvSpPr>
            <a:spLocks noGrp="1"/>
          </p:cNvSpPr>
          <p:nvPr userDrawn="1">
            <p:ph type="body" sz="quarter" idx="32"/>
          </p:nvPr>
        </p:nvSpPr>
        <p:spPr>
          <a:xfrm>
            <a:off x="379596" y="5582978"/>
            <a:ext cx="4595616" cy="1381104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lang="pt-BR" b="0" i="0" smtClean="0">
                <a:effectLst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96" name="テキスト プレースホルダー 11"/>
          <p:cNvSpPr>
            <a:spLocks noGrp="1"/>
          </p:cNvSpPr>
          <p:nvPr userDrawn="1">
            <p:ph type="body" sz="quarter" idx="33" hasCustomPrompt="1"/>
          </p:nvPr>
        </p:nvSpPr>
        <p:spPr>
          <a:xfrm>
            <a:off x="2620198" y="8433393"/>
            <a:ext cx="5203682" cy="847338"/>
          </a:xfrm>
        </p:spPr>
        <p:txBody>
          <a:bodyPr anchor="b">
            <a:noAutofit/>
          </a:bodyPr>
          <a:lstStyle>
            <a:lvl1pPr algn="l">
              <a:lnSpc>
                <a:spcPct val="120000"/>
              </a:lnSpc>
              <a:defRPr sz="16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98" name="テキスト プレースホルダー 11"/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457240" y="353668"/>
            <a:ext cx="6769687" cy="1983133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5401" spc="6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cxnSp>
        <p:nvCxnSpPr>
          <p:cNvPr id="47" name="直線コネクタ 46"/>
          <p:cNvCxnSpPr/>
          <p:nvPr userDrawn="1"/>
        </p:nvCxnSpPr>
        <p:spPr>
          <a:xfrm flipH="1">
            <a:off x="-793" y="2372533"/>
            <a:ext cx="7464233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38009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5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50"/>
                            </p:stCondLst>
                            <p:childTnLst>
                              <p:par>
                                <p:cTn id="2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5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550"/>
                            </p:stCondLst>
                            <p:childTnLst>
                              <p:par>
                                <p:cTn id="4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050"/>
                            </p:stCondLst>
                            <p:childTnLst>
                              <p:par>
                                <p:cTn id="4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55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50"/>
                            </p:stCondLst>
                            <p:childTnLst>
                              <p:par>
                                <p:cTn id="6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550"/>
                            </p:stCondLst>
                            <p:childTnLst>
                              <p:par>
                                <p:cTn id="6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6050"/>
                            </p:stCondLst>
                            <p:childTnLst>
                              <p:par>
                                <p:cTn id="7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6550"/>
                            </p:stCondLst>
                            <p:childTnLst>
                              <p:par>
                                <p:cTn id="8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7050"/>
                            </p:stCondLst>
                            <p:childTnLst>
                              <p:par>
                                <p:cTn id="8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2" presetClass="entr" presetSubtype="2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0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7550"/>
                            </p:stCondLst>
                            <p:childTnLst>
                              <p:par>
                                <p:cTn id="9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8050"/>
                            </p:stCondLst>
                            <p:childTnLst>
                              <p:par>
                                <p:cTn id="9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8550"/>
                            </p:stCondLst>
                            <p:childTnLst>
                              <p:par>
                                <p:cTn id="10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8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4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1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0" grpId="0" animBg="1"/>
      <p:bldP spid="63" grpId="0" animBg="1"/>
      <p:bldP spid="70" grpId="0" animBg="1"/>
      <p:bldP spid="77" grpId="0" animBg="1"/>
      <p:bldP spid="80" grpId="0" animBg="1"/>
      <p:bldP spid="90" grpId="0">
        <p:tmplLst>
          <p:tmpl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9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1" grpId="0">
        <p:tmplLst>
          <p:tmpl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9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2" grpId="0">
        <p:tmplLst>
          <p:tmpl>
            <p:tnLst>
              <p:par>
                <p:cTn presetID="2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9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5" grpId="0">
        <p:tmplLst>
          <p:tmpl>
            <p:tnLst>
              <p:par>
                <p:cTn presetID="22" presetClass="entr" presetSubtype="2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9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6" grpId="0">
        <p:tmplLst>
          <p:tmpl>
            <p:tnLst>
              <p:par>
                <p:cTn presetID="2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9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8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9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9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ユーザー設定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図プレースホルダー 5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4572397" cy="3299254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6" name="図プレースホルダー 5"/>
          <p:cNvSpPr>
            <a:spLocks noGrp="1"/>
          </p:cNvSpPr>
          <p:nvPr>
            <p:ph type="pic" sz="quarter" idx="13" hasCustomPrompt="1"/>
          </p:nvPr>
        </p:nvSpPr>
        <p:spPr>
          <a:xfrm>
            <a:off x="4570810" y="0"/>
            <a:ext cx="4572397" cy="3299254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7" name="図プレースホルダー 5"/>
          <p:cNvSpPr>
            <a:spLocks noGrp="1"/>
          </p:cNvSpPr>
          <p:nvPr>
            <p:ph type="pic" sz="quarter" idx="14" hasCustomPrompt="1"/>
          </p:nvPr>
        </p:nvSpPr>
        <p:spPr>
          <a:xfrm>
            <a:off x="9144793" y="0"/>
            <a:ext cx="4572397" cy="3299254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8" name="図プレースホルダー 5"/>
          <p:cNvSpPr>
            <a:spLocks noGrp="1"/>
          </p:cNvSpPr>
          <p:nvPr>
            <p:ph type="pic" sz="quarter" idx="15" hasCustomPrompt="1"/>
          </p:nvPr>
        </p:nvSpPr>
        <p:spPr>
          <a:xfrm>
            <a:off x="13715603" y="0"/>
            <a:ext cx="4572397" cy="3299254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3" name="図プレースホルダー 5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3284406"/>
            <a:ext cx="4572397" cy="3299254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4" name="図プレースホルダー 5"/>
          <p:cNvSpPr>
            <a:spLocks noGrp="1"/>
          </p:cNvSpPr>
          <p:nvPr>
            <p:ph type="pic" sz="quarter" idx="17" hasCustomPrompt="1"/>
          </p:nvPr>
        </p:nvSpPr>
        <p:spPr>
          <a:xfrm>
            <a:off x="4570810" y="3284406"/>
            <a:ext cx="4572397" cy="3299254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5" name="図プレースホルダー 5"/>
          <p:cNvSpPr>
            <a:spLocks noGrp="1"/>
          </p:cNvSpPr>
          <p:nvPr>
            <p:ph type="pic" sz="quarter" idx="18" hasCustomPrompt="1"/>
          </p:nvPr>
        </p:nvSpPr>
        <p:spPr>
          <a:xfrm>
            <a:off x="9144793" y="3284406"/>
            <a:ext cx="4572397" cy="3299254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6" name="図プレースホルダー 5"/>
          <p:cNvSpPr>
            <a:spLocks noGrp="1"/>
          </p:cNvSpPr>
          <p:nvPr>
            <p:ph type="pic" sz="quarter" idx="19" hasCustomPrompt="1"/>
          </p:nvPr>
        </p:nvSpPr>
        <p:spPr>
          <a:xfrm>
            <a:off x="13715603" y="3284406"/>
            <a:ext cx="4572397" cy="3299254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8" name="テキスト プレースホルダー 17"/>
          <p:cNvSpPr>
            <a:spLocks noGrp="1"/>
          </p:cNvSpPr>
          <p:nvPr>
            <p:ph type="body" sz="quarter" idx="20" hasCustomPrompt="1"/>
          </p:nvPr>
        </p:nvSpPr>
        <p:spPr>
          <a:xfrm>
            <a:off x="0" y="2714367"/>
            <a:ext cx="4572397" cy="581283"/>
          </a:xfrm>
          <a:solidFill>
            <a:schemeClr val="accent1">
              <a:alpha val="7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en-US" altLang="ja-JP" dirty="0"/>
              <a:t>TEXT</a:t>
            </a:r>
            <a:endParaRPr kumimoji="1" lang="ja-JP" altLang="en-US" dirty="0"/>
          </a:p>
        </p:txBody>
      </p:sp>
      <p:sp>
        <p:nvSpPr>
          <p:cNvPr id="19" name="テキスト プレースホルダー 17"/>
          <p:cNvSpPr>
            <a:spLocks noGrp="1"/>
          </p:cNvSpPr>
          <p:nvPr>
            <p:ph type="body" sz="quarter" idx="21" hasCustomPrompt="1"/>
          </p:nvPr>
        </p:nvSpPr>
        <p:spPr>
          <a:xfrm>
            <a:off x="4570810" y="2714367"/>
            <a:ext cx="4572397" cy="581283"/>
          </a:xfrm>
          <a:solidFill>
            <a:schemeClr val="accent1">
              <a:alpha val="7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en-US" altLang="ja-JP" dirty="0"/>
              <a:t>TEXT</a:t>
            </a:r>
            <a:endParaRPr kumimoji="1" lang="ja-JP" altLang="en-US" dirty="0"/>
          </a:p>
        </p:txBody>
      </p:sp>
      <p:sp>
        <p:nvSpPr>
          <p:cNvPr id="20" name="テキスト プレースホルダー 17"/>
          <p:cNvSpPr>
            <a:spLocks noGrp="1"/>
          </p:cNvSpPr>
          <p:nvPr>
            <p:ph type="body" sz="quarter" idx="22" hasCustomPrompt="1"/>
          </p:nvPr>
        </p:nvSpPr>
        <p:spPr>
          <a:xfrm>
            <a:off x="9143206" y="2714367"/>
            <a:ext cx="4572397" cy="581283"/>
          </a:xfrm>
          <a:solidFill>
            <a:schemeClr val="accent1">
              <a:alpha val="7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en-US" altLang="ja-JP" dirty="0"/>
              <a:t>TEXT</a:t>
            </a:r>
            <a:endParaRPr kumimoji="1" lang="ja-JP" altLang="en-US" dirty="0"/>
          </a:p>
        </p:txBody>
      </p:sp>
      <p:sp>
        <p:nvSpPr>
          <p:cNvPr id="21" name="テキスト プレースホルダー 17"/>
          <p:cNvSpPr>
            <a:spLocks noGrp="1"/>
          </p:cNvSpPr>
          <p:nvPr>
            <p:ph type="body" sz="quarter" idx="23" hasCustomPrompt="1"/>
          </p:nvPr>
        </p:nvSpPr>
        <p:spPr>
          <a:xfrm>
            <a:off x="13714016" y="2714367"/>
            <a:ext cx="4572397" cy="581283"/>
          </a:xfrm>
          <a:solidFill>
            <a:schemeClr val="accent1">
              <a:alpha val="7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en-US" altLang="ja-JP" dirty="0"/>
              <a:t>TEXT</a:t>
            </a:r>
            <a:endParaRPr kumimoji="1" lang="ja-JP" altLang="en-US" dirty="0"/>
          </a:p>
        </p:txBody>
      </p:sp>
      <p:sp>
        <p:nvSpPr>
          <p:cNvPr id="22" name="テキスト プレースホルダー 17"/>
          <p:cNvSpPr>
            <a:spLocks noGrp="1"/>
          </p:cNvSpPr>
          <p:nvPr>
            <p:ph type="body" sz="quarter" idx="24" hasCustomPrompt="1"/>
          </p:nvPr>
        </p:nvSpPr>
        <p:spPr>
          <a:xfrm>
            <a:off x="1587" y="5998773"/>
            <a:ext cx="4572397" cy="581283"/>
          </a:xfrm>
          <a:solidFill>
            <a:schemeClr val="accent1">
              <a:alpha val="7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en-US" altLang="ja-JP" dirty="0"/>
              <a:t>TEXT</a:t>
            </a:r>
            <a:endParaRPr kumimoji="1" lang="ja-JP" altLang="en-US" dirty="0"/>
          </a:p>
        </p:txBody>
      </p:sp>
      <p:sp>
        <p:nvSpPr>
          <p:cNvPr id="23" name="テキスト プレースホルダー 17"/>
          <p:cNvSpPr>
            <a:spLocks noGrp="1"/>
          </p:cNvSpPr>
          <p:nvPr>
            <p:ph type="body" sz="quarter" idx="25" hasCustomPrompt="1"/>
          </p:nvPr>
        </p:nvSpPr>
        <p:spPr>
          <a:xfrm>
            <a:off x="4572397" y="5998773"/>
            <a:ext cx="4572397" cy="581283"/>
          </a:xfrm>
          <a:solidFill>
            <a:schemeClr val="accent1">
              <a:alpha val="7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en-US" altLang="ja-JP" dirty="0"/>
              <a:t>TEXT</a:t>
            </a:r>
            <a:endParaRPr kumimoji="1" lang="ja-JP" altLang="en-US" dirty="0"/>
          </a:p>
        </p:txBody>
      </p:sp>
      <p:sp>
        <p:nvSpPr>
          <p:cNvPr id="24" name="テキスト プレースホルダー 17"/>
          <p:cNvSpPr>
            <a:spLocks noGrp="1"/>
          </p:cNvSpPr>
          <p:nvPr>
            <p:ph type="body" sz="quarter" idx="26" hasCustomPrompt="1"/>
          </p:nvPr>
        </p:nvSpPr>
        <p:spPr>
          <a:xfrm>
            <a:off x="9144793" y="5998773"/>
            <a:ext cx="4572397" cy="581283"/>
          </a:xfrm>
          <a:solidFill>
            <a:schemeClr val="accent1">
              <a:alpha val="7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en-US" altLang="ja-JP" dirty="0"/>
              <a:t>TEXT</a:t>
            </a:r>
            <a:endParaRPr kumimoji="1" lang="ja-JP" altLang="en-US" dirty="0"/>
          </a:p>
        </p:txBody>
      </p:sp>
      <p:sp>
        <p:nvSpPr>
          <p:cNvPr id="25" name="テキスト プレースホルダー 17"/>
          <p:cNvSpPr>
            <a:spLocks noGrp="1"/>
          </p:cNvSpPr>
          <p:nvPr>
            <p:ph type="body" sz="quarter" idx="27" hasCustomPrompt="1"/>
          </p:nvPr>
        </p:nvSpPr>
        <p:spPr>
          <a:xfrm>
            <a:off x="13715603" y="5998773"/>
            <a:ext cx="4572397" cy="581283"/>
          </a:xfrm>
          <a:solidFill>
            <a:schemeClr val="accent1">
              <a:alpha val="7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en-US" altLang="ja-JP" dirty="0"/>
              <a:t>TEXT</a:t>
            </a:r>
            <a:endParaRPr kumimoji="1" lang="ja-JP" altLang="en-US" dirty="0"/>
          </a:p>
        </p:txBody>
      </p:sp>
      <p:sp>
        <p:nvSpPr>
          <p:cNvPr id="26" name="テキスト プレースホルダー 11"/>
          <p:cNvSpPr>
            <a:spLocks noGrp="1"/>
          </p:cNvSpPr>
          <p:nvPr>
            <p:ph type="body" sz="quarter" idx="38" hasCustomPrompt="1"/>
          </p:nvPr>
        </p:nvSpPr>
        <p:spPr>
          <a:xfrm>
            <a:off x="2842395" y="6619891"/>
            <a:ext cx="12613738" cy="1224261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5401" spc="6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cxnSp>
        <p:nvCxnSpPr>
          <p:cNvPr id="27" name="直線コネクタ 26"/>
          <p:cNvCxnSpPr/>
          <p:nvPr userDrawn="1"/>
        </p:nvCxnSpPr>
        <p:spPr>
          <a:xfrm flipH="1" flipV="1">
            <a:off x="3333245" y="7853146"/>
            <a:ext cx="11621508" cy="1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テキスト プレースホルダー 11"/>
          <p:cNvSpPr>
            <a:spLocks noGrp="1"/>
          </p:cNvSpPr>
          <p:nvPr>
            <p:ph type="body" sz="quarter" idx="39" hasCustomPrompt="1"/>
          </p:nvPr>
        </p:nvSpPr>
        <p:spPr>
          <a:xfrm>
            <a:off x="2097437" y="7975591"/>
            <a:ext cx="14103652" cy="1539112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2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2768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50"/>
                            </p:stCondLst>
                            <p:childTnLst>
                              <p:par>
                                <p:cTn id="12" presetID="14" presetClass="entr" presetSubtype="1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14" presetClass="entr" presetSubtype="1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750"/>
                            </p:stCondLst>
                            <p:childTnLst>
                              <p:par>
                                <p:cTn id="26" presetID="14" presetClass="entr" presetSubtype="1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0"/>
                            </p:stCondLst>
                            <p:childTnLst>
                              <p:par>
                                <p:cTn id="33" presetID="14" presetClass="entr" presetSubtype="1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6250"/>
                            </p:stCondLst>
                            <p:childTnLst>
                              <p:par>
                                <p:cTn id="40" presetID="14" presetClass="entr" presetSubtype="1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500"/>
                            </p:stCondLst>
                            <p:childTnLst>
                              <p:par>
                                <p:cTn id="47" presetID="14" presetClass="entr" presetSubtype="1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8750"/>
                            </p:stCondLst>
                            <p:childTnLst>
                              <p:par>
                                <p:cTn id="54" presetID="14" presetClass="entr" presetSubtype="1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0"/>
                            </p:stCondLst>
                            <p:childTnLst>
                              <p:par>
                                <p:cTn id="61" presetID="2" presetClass="entr" presetSubtype="2" decel="100000" fill="hold" grpId="0" nodeType="after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16" presetClass="entr" presetSubtype="37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1050"/>
                            </p:stCondLst>
                            <p:childTnLst>
                              <p:par>
                                <p:cTn id="69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13" grpId="0"/>
      <p:bldP spid="14" grpId="0"/>
      <p:bldP spid="15" grpId="0"/>
      <p:bldP spid="16" grpId="0"/>
      <p:bldP spid="18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0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1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2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>
        <p:tmplLst>
          <p:tmpl>
            <p:tnLst>
              <p:par>
                <p:cTn presetID="2" presetClass="entr" presetSubtype="2" decel="100000" fill="hold" nodeType="afterEffect">
                  <p:stCondLst>
                    <p:cond delay="50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8" grpId="0">
        <p:tmplLst>
          <p:tmpl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low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フリーフォーム 75"/>
          <p:cNvSpPr/>
          <p:nvPr userDrawn="1"/>
        </p:nvSpPr>
        <p:spPr>
          <a:xfrm>
            <a:off x="0" y="2628900"/>
            <a:ext cx="18353093" cy="2959100"/>
          </a:xfrm>
          <a:custGeom>
            <a:avLst/>
            <a:gdLst>
              <a:gd name="connsiteX0" fmla="*/ 0 w 18351500"/>
              <a:gd name="connsiteY0" fmla="*/ 2959100 h 2959100"/>
              <a:gd name="connsiteX1" fmla="*/ 3606800 w 18351500"/>
              <a:gd name="connsiteY1" fmla="*/ 2959100 h 2959100"/>
              <a:gd name="connsiteX2" fmla="*/ 3606800 w 18351500"/>
              <a:gd name="connsiteY2" fmla="*/ 0 h 2959100"/>
              <a:gd name="connsiteX3" fmla="*/ 7289800 w 18351500"/>
              <a:gd name="connsiteY3" fmla="*/ 0 h 2959100"/>
              <a:gd name="connsiteX4" fmla="*/ 7289800 w 18351500"/>
              <a:gd name="connsiteY4" fmla="*/ 2159000 h 2959100"/>
              <a:gd name="connsiteX5" fmla="*/ 10998200 w 18351500"/>
              <a:gd name="connsiteY5" fmla="*/ 2159000 h 2959100"/>
              <a:gd name="connsiteX6" fmla="*/ 10998200 w 18351500"/>
              <a:gd name="connsiteY6" fmla="*/ 850900 h 2959100"/>
              <a:gd name="connsiteX7" fmla="*/ 14668500 w 18351500"/>
              <a:gd name="connsiteY7" fmla="*/ 850900 h 2959100"/>
              <a:gd name="connsiteX8" fmla="*/ 14668500 w 18351500"/>
              <a:gd name="connsiteY8" fmla="*/ 2806700 h 2959100"/>
              <a:gd name="connsiteX9" fmla="*/ 18351500 w 18351500"/>
              <a:gd name="connsiteY9" fmla="*/ 2806700 h 2959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351500" h="2959100">
                <a:moveTo>
                  <a:pt x="0" y="2959100"/>
                </a:moveTo>
                <a:lnTo>
                  <a:pt x="3606800" y="2959100"/>
                </a:lnTo>
                <a:lnTo>
                  <a:pt x="3606800" y="0"/>
                </a:lnTo>
                <a:lnTo>
                  <a:pt x="7289800" y="0"/>
                </a:lnTo>
                <a:lnTo>
                  <a:pt x="7289800" y="2159000"/>
                </a:lnTo>
                <a:lnTo>
                  <a:pt x="10998200" y="2159000"/>
                </a:lnTo>
                <a:lnTo>
                  <a:pt x="10998200" y="850900"/>
                </a:lnTo>
                <a:lnTo>
                  <a:pt x="14668500" y="850900"/>
                </a:lnTo>
                <a:lnTo>
                  <a:pt x="14668500" y="2806700"/>
                </a:lnTo>
                <a:lnTo>
                  <a:pt x="18351500" y="2806700"/>
                </a:lnTo>
              </a:path>
            </a:pathLst>
          </a:custGeom>
          <a:noFill/>
          <a:ln w="76200" cmpd="sng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200"/>
          </a:p>
        </p:txBody>
      </p:sp>
      <p:grpSp>
        <p:nvGrpSpPr>
          <p:cNvPr id="32" name="グループ化 31"/>
          <p:cNvGrpSpPr/>
          <p:nvPr userDrawn="1"/>
        </p:nvGrpSpPr>
        <p:grpSpPr>
          <a:xfrm>
            <a:off x="875062" y="5956564"/>
            <a:ext cx="3420677" cy="1717950"/>
            <a:chOff x="187211" y="5765810"/>
            <a:chExt cx="3420380" cy="1717950"/>
          </a:xfrm>
        </p:grpSpPr>
        <p:sp>
          <p:nvSpPr>
            <p:cNvPr id="30" name="正方形/長方形 29"/>
            <p:cNvSpPr/>
            <p:nvPr userDrawn="1"/>
          </p:nvSpPr>
          <p:spPr>
            <a:xfrm>
              <a:off x="187211" y="5998595"/>
              <a:ext cx="3420380" cy="1485165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762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3200"/>
            </a:p>
          </p:txBody>
        </p:sp>
        <p:sp>
          <p:nvSpPr>
            <p:cNvPr id="31" name="二等辺三角形 30"/>
            <p:cNvSpPr/>
            <p:nvPr userDrawn="1"/>
          </p:nvSpPr>
          <p:spPr>
            <a:xfrm>
              <a:off x="1627371" y="5765810"/>
              <a:ext cx="540060" cy="465569"/>
            </a:xfrm>
            <a:prstGeom prst="triangle">
              <a:avLst/>
            </a:prstGeom>
            <a:solidFill>
              <a:schemeClr val="accent1">
                <a:lumMod val="20000"/>
                <a:lumOff val="80000"/>
              </a:schemeClr>
            </a:solidFill>
            <a:ln w="762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3200"/>
            </a:p>
          </p:txBody>
        </p:sp>
      </p:grpSp>
      <p:sp>
        <p:nvSpPr>
          <p:cNvPr id="67" name="円/楕円 66"/>
          <p:cNvSpPr/>
          <p:nvPr userDrawn="1"/>
        </p:nvSpPr>
        <p:spPr>
          <a:xfrm>
            <a:off x="295914" y="5742032"/>
            <a:ext cx="927972" cy="927891"/>
          </a:xfrm>
          <a:prstGeom prst="ellipse">
            <a:avLst/>
          </a:prstGeom>
          <a:solidFill>
            <a:schemeClr val="accent1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34" name="図プレースホルダー 33"/>
          <p:cNvSpPr>
            <a:spLocks noGrp="1"/>
          </p:cNvSpPr>
          <p:nvPr>
            <p:ph type="pic" sz="quarter" idx="25" hasCustomPrompt="1"/>
          </p:nvPr>
        </p:nvSpPr>
        <p:spPr>
          <a:xfrm>
            <a:off x="519166" y="5981965"/>
            <a:ext cx="446330" cy="446291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22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43414" y="4537975"/>
            <a:ext cx="3538844" cy="990111"/>
          </a:xfrm>
        </p:spPr>
        <p:txBody>
          <a:bodyPr anchor="b">
            <a:noAutofit/>
          </a:bodyPr>
          <a:lstStyle>
            <a:lvl1pPr algn="r">
              <a:lnSpc>
                <a:spcPct val="100000"/>
              </a:lnSpc>
              <a:spcBef>
                <a:spcPts val="0"/>
              </a:spcBef>
              <a:defRPr sz="4800" spc="3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3" name="テキスト プレースホルダー 11"/>
          <p:cNvSpPr>
            <a:spLocks noGrp="1"/>
          </p:cNvSpPr>
          <p:nvPr>
            <p:ph type="body" sz="quarter" idx="20" hasCustomPrompt="1"/>
          </p:nvPr>
        </p:nvSpPr>
        <p:spPr>
          <a:xfrm>
            <a:off x="1223885" y="6279183"/>
            <a:ext cx="2846809" cy="1380411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6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4" name="テキスト プレースホルダー 11"/>
          <p:cNvSpPr>
            <a:spLocks noGrp="1"/>
          </p:cNvSpPr>
          <p:nvPr>
            <p:ph type="body" sz="quarter" idx="21" hasCustomPrompt="1"/>
          </p:nvPr>
        </p:nvSpPr>
        <p:spPr>
          <a:xfrm>
            <a:off x="3751005" y="2692770"/>
            <a:ext cx="3538844" cy="990111"/>
          </a:xfrm>
        </p:spPr>
        <p:txBody>
          <a:bodyPr anchor="t">
            <a:noAutofit/>
          </a:bodyPr>
          <a:lstStyle>
            <a:lvl1pPr algn="r">
              <a:lnSpc>
                <a:spcPct val="100000"/>
              </a:lnSpc>
              <a:spcBef>
                <a:spcPts val="0"/>
              </a:spcBef>
              <a:defRPr sz="4800" spc="3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7" name="テキスト プレースホルダー 11"/>
          <p:cNvSpPr>
            <a:spLocks noGrp="1"/>
          </p:cNvSpPr>
          <p:nvPr>
            <p:ph type="body" sz="quarter" idx="22" hasCustomPrompt="1"/>
          </p:nvPr>
        </p:nvSpPr>
        <p:spPr>
          <a:xfrm>
            <a:off x="11070597" y="3543983"/>
            <a:ext cx="3538844" cy="990111"/>
          </a:xfrm>
        </p:spPr>
        <p:txBody>
          <a:bodyPr anchor="t">
            <a:noAutofit/>
          </a:bodyPr>
          <a:lstStyle>
            <a:lvl1pPr algn="r">
              <a:lnSpc>
                <a:spcPct val="100000"/>
              </a:lnSpc>
              <a:spcBef>
                <a:spcPts val="0"/>
              </a:spcBef>
              <a:defRPr sz="4800" spc="3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8" name="テキスト プレースホルダー 11"/>
          <p:cNvSpPr>
            <a:spLocks noGrp="1"/>
          </p:cNvSpPr>
          <p:nvPr>
            <p:ph type="body" sz="quarter" idx="23" hasCustomPrompt="1"/>
          </p:nvPr>
        </p:nvSpPr>
        <p:spPr>
          <a:xfrm>
            <a:off x="7408669" y="3731563"/>
            <a:ext cx="3538844" cy="990111"/>
          </a:xfrm>
        </p:spPr>
        <p:txBody>
          <a:bodyPr anchor="b">
            <a:noAutofit/>
          </a:bodyPr>
          <a:lstStyle>
            <a:lvl1pPr algn="r">
              <a:lnSpc>
                <a:spcPct val="100000"/>
              </a:lnSpc>
              <a:spcBef>
                <a:spcPts val="0"/>
              </a:spcBef>
              <a:defRPr sz="4800" spc="3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9" name="テキスト プレースホルダー 11"/>
          <p:cNvSpPr>
            <a:spLocks noGrp="1"/>
          </p:cNvSpPr>
          <p:nvPr>
            <p:ph type="body" sz="quarter" idx="24" hasCustomPrompt="1"/>
          </p:nvPr>
        </p:nvSpPr>
        <p:spPr>
          <a:xfrm>
            <a:off x="14716319" y="4402959"/>
            <a:ext cx="3538844" cy="990111"/>
          </a:xfrm>
        </p:spPr>
        <p:txBody>
          <a:bodyPr anchor="b">
            <a:noAutofit/>
          </a:bodyPr>
          <a:lstStyle>
            <a:lvl1pPr algn="r">
              <a:lnSpc>
                <a:spcPct val="100000"/>
              </a:lnSpc>
              <a:spcBef>
                <a:spcPts val="0"/>
              </a:spcBef>
              <a:defRPr sz="4800" spc="3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grpSp>
        <p:nvGrpSpPr>
          <p:cNvPr id="35" name="グループ化 34"/>
          <p:cNvGrpSpPr/>
          <p:nvPr userDrawn="1"/>
        </p:nvGrpSpPr>
        <p:grpSpPr>
          <a:xfrm rot="10800000">
            <a:off x="3760317" y="757555"/>
            <a:ext cx="3420677" cy="1717950"/>
            <a:chOff x="187211" y="5765810"/>
            <a:chExt cx="3420380" cy="1717950"/>
          </a:xfrm>
        </p:grpSpPr>
        <p:sp>
          <p:nvSpPr>
            <p:cNvPr id="36" name="正方形/長方形 35"/>
            <p:cNvSpPr/>
            <p:nvPr userDrawn="1"/>
          </p:nvSpPr>
          <p:spPr>
            <a:xfrm>
              <a:off x="187211" y="5998595"/>
              <a:ext cx="3420380" cy="1485165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762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3200"/>
            </a:p>
          </p:txBody>
        </p:sp>
        <p:sp>
          <p:nvSpPr>
            <p:cNvPr id="37" name="二等辺三角形 36"/>
            <p:cNvSpPr/>
            <p:nvPr userDrawn="1"/>
          </p:nvSpPr>
          <p:spPr>
            <a:xfrm>
              <a:off x="1627371" y="5765810"/>
              <a:ext cx="540060" cy="465569"/>
            </a:xfrm>
            <a:prstGeom prst="triangle">
              <a:avLst/>
            </a:prstGeom>
            <a:solidFill>
              <a:schemeClr val="accent1">
                <a:lumMod val="20000"/>
                <a:lumOff val="80000"/>
              </a:schemeClr>
            </a:solidFill>
            <a:ln w="762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3200"/>
            </a:p>
          </p:txBody>
        </p:sp>
      </p:grpSp>
      <p:sp>
        <p:nvSpPr>
          <p:cNvPr id="38" name="テキスト プレースホルダー 11"/>
          <p:cNvSpPr>
            <a:spLocks noGrp="1"/>
          </p:cNvSpPr>
          <p:nvPr>
            <p:ph type="body" sz="quarter" idx="26" hasCustomPrompt="1"/>
          </p:nvPr>
        </p:nvSpPr>
        <p:spPr>
          <a:xfrm>
            <a:off x="4197544" y="810143"/>
            <a:ext cx="2758405" cy="1380411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6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grpSp>
        <p:nvGrpSpPr>
          <p:cNvPr id="40" name="グループ化 39"/>
          <p:cNvGrpSpPr/>
          <p:nvPr userDrawn="1"/>
        </p:nvGrpSpPr>
        <p:grpSpPr>
          <a:xfrm rot="10800000">
            <a:off x="11079382" y="1612650"/>
            <a:ext cx="3420677" cy="1717950"/>
            <a:chOff x="187211" y="5765810"/>
            <a:chExt cx="3420380" cy="1717950"/>
          </a:xfrm>
        </p:grpSpPr>
        <p:sp>
          <p:nvSpPr>
            <p:cNvPr id="41" name="正方形/長方形 40"/>
            <p:cNvSpPr/>
            <p:nvPr userDrawn="1"/>
          </p:nvSpPr>
          <p:spPr>
            <a:xfrm>
              <a:off x="187211" y="5998595"/>
              <a:ext cx="3420380" cy="1485165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762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3200"/>
            </a:p>
          </p:txBody>
        </p:sp>
        <p:sp>
          <p:nvSpPr>
            <p:cNvPr id="42" name="二等辺三角形 41"/>
            <p:cNvSpPr/>
            <p:nvPr userDrawn="1"/>
          </p:nvSpPr>
          <p:spPr>
            <a:xfrm>
              <a:off x="1627371" y="5765810"/>
              <a:ext cx="540060" cy="465569"/>
            </a:xfrm>
            <a:prstGeom prst="triangle">
              <a:avLst/>
            </a:prstGeom>
            <a:solidFill>
              <a:schemeClr val="accent1">
                <a:lumMod val="20000"/>
                <a:lumOff val="80000"/>
              </a:schemeClr>
            </a:solidFill>
            <a:ln w="762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3200"/>
            </a:p>
          </p:txBody>
        </p:sp>
      </p:grpSp>
      <p:sp>
        <p:nvSpPr>
          <p:cNvPr id="43" name="テキスト プレースホルダー 11"/>
          <p:cNvSpPr>
            <a:spLocks noGrp="1"/>
          </p:cNvSpPr>
          <p:nvPr>
            <p:ph type="body" sz="quarter" idx="28" hasCustomPrompt="1"/>
          </p:nvPr>
        </p:nvSpPr>
        <p:spPr>
          <a:xfrm>
            <a:off x="11543369" y="1665238"/>
            <a:ext cx="2731647" cy="1380411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6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grpSp>
        <p:nvGrpSpPr>
          <p:cNvPr id="45" name="グループ化 44"/>
          <p:cNvGrpSpPr/>
          <p:nvPr userDrawn="1"/>
        </p:nvGrpSpPr>
        <p:grpSpPr>
          <a:xfrm>
            <a:off x="7432868" y="5200545"/>
            <a:ext cx="3420677" cy="1717950"/>
            <a:chOff x="187211" y="5765810"/>
            <a:chExt cx="3420380" cy="1717950"/>
          </a:xfrm>
        </p:grpSpPr>
        <p:sp>
          <p:nvSpPr>
            <p:cNvPr id="46" name="正方形/長方形 45"/>
            <p:cNvSpPr/>
            <p:nvPr userDrawn="1"/>
          </p:nvSpPr>
          <p:spPr>
            <a:xfrm>
              <a:off x="187211" y="5998595"/>
              <a:ext cx="3420380" cy="1485165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762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3200"/>
            </a:p>
          </p:txBody>
        </p:sp>
        <p:sp>
          <p:nvSpPr>
            <p:cNvPr id="47" name="二等辺三角形 46"/>
            <p:cNvSpPr/>
            <p:nvPr userDrawn="1"/>
          </p:nvSpPr>
          <p:spPr>
            <a:xfrm>
              <a:off x="1627371" y="5765810"/>
              <a:ext cx="540060" cy="465569"/>
            </a:xfrm>
            <a:prstGeom prst="triangle">
              <a:avLst/>
            </a:prstGeom>
            <a:solidFill>
              <a:schemeClr val="accent1">
                <a:lumMod val="20000"/>
                <a:lumOff val="80000"/>
              </a:schemeClr>
            </a:solidFill>
            <a:ln w="762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3200"/>
            </a:p>
          </p:txBody>
        </p:sp>
      </p:grpSp>
      <p:sp>
        <p:nvSpPr>
          <p:cNvPr id="48" name="テキスト プレースホルダー 11"/>
          <p:cNvSpPr>
            <a:spLocks noGrp="1"/>
          </p:cNvSpPr>
          <p:nvPr>
            <p:ph type="body" sz="quarter" idx="30" hasCustomPrompt="1"/>
          </p:nvPr>
        </p:nvSpPr>
        <p:spPr>
          <a:xfrm>
            <a:off x="7904733" y="5523164"/>
            <a:ext cx="2723768" cy="1380411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6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grpSp>
        <p:nvGrpSpPr>
          <p:cNvPr id="59" name="グループ化 58"/>
          <p:cNvGrpSpPr/>
          <p:nvPr userDrawn="1"/>
        </p:nvGrpSpPr>
        <p:grpSpPr>
          <a:xfrm>
            <a:off x="14680095" y="5830920"/>
            <a:ext cx="3420677" cy="1717950"/>
            <a:chOff x="187211" y="5765810"/>
            <a:chExt cx="3420380" cy="1717950"/>
          </a:xfrm>
        </p:grpSpPr>
        <p:sp>
          <p:nvSpPr>
            <p:cNvPr id="60" name="正方形/長方形 59"/>
            <p:cNvSpPr/>
            <p:nvPr userDrawn="1"/>
          </p:nvSpPr>
          <p:spPr>
            <a:xfrm>
              <a:off x="187211" y="5998595"/>
              <a:ext cx="3420380" cy="1485165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762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3200"/>
            </a:p>
          </p:txBody>
        </p:sp>
        <p:sp>
          <p:nvSpPr>
            <p:cNvPr id="61" name="二等辺三角形 60"/>
            <p:cNvSpPr/>
            <p:nvPr userDrawn="1"/>
          </p:nvSpPr>
          <p:spPr>
            <a:xfrm>
              <a:off x="1627371" y="5765810"/>
              <a:ext cx="540060" cy="465569"/>
            </a:xfrm>
            <a:prstGeom prst="triangle">
              <a:avLst/>
            </a:prstGeom>
            <a:solidFill>
              <a:schemeClr val="accent1">
                <a:lumMod val="20000"/>
                <a:lumOff val="80000"/>
              </a:schemeClr>
            </a:solidFill>
            <a:ln w="762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3200"/>
            </a:p>
          </p:txBody>
        </p:sp>
      </p:grpSp>
      <p:sp>
        <p:nvSpPr>
          <p:cNvPr id="62" name="テキスト プレースホルダー 11"/>
          <p:cNvSpPr>
            <a:spLocks noGrp="1"/>
          </p:cNvSpPr>
          <p:nvPr>
            <p:ph type="body" sz="quarter" idx="32" hasCustomPrompt="1"/>
          </p:nvPr>
        </p:nvSpPr>
        <p:spPr>
          <a:xfrm>
            <a:off x="15144081" y="6102739"/>
            <a:ext cx="2731647" cy="1380411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6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64" name="直角三角形 63"/>
          <p:cNvSpPr/>
          <p:nvPr userDrawn="1"/>
        </p:nvSpPr>
        <p:spPr>
          <a:xfrm rot="8100000">
            <a:off x="3408589" y="4036797"/>
            <a:ext cx="405080" cy="405045"/>
          </a:xfrm>
          <a:prstGeom prst="rtTriangle">
            <a:avLst/>
          </a:pr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65" name="直角三角形 64"/>
          <p:cNvSpPr/>
          <p:nvPr userDrawn="1"/>
        </p:nvSpPr>
        <p:spPr>
          <a:xfrm rot="18900000">
            <a:off x="14477555" y="4100468"/>
            <a:ext cx="405080" cy="405045"/>
          </a:xfrm>
          <a:prstGeom prst="rtTriangle">
            <a:avLst/>
          </a:pr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68" name="円/楕円 67"/>
          <p:cNvSpPr/>
          <p:nvPr userDrawn="1"/>
        </p:nvSpPr>
        <p:spPr>
          <a:xfrm>
            <a:off x="3296140" y="293609"/>
            <a:ext cx="927972" cy="927891"/>
          </a:xfrm>
          <a:prstGeom prst="ellipse">
            <a:avLst/>
          </a:prstGeom>
          <a:solidFill>
            <a:schemeClr val="accent1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69" name="図プレースホルダー 33"/>
          <p:cNvSpPr>
            <a:spLocks noGrp="1"/>
          </p:cNvSpPr>
          <p:nvPr>
            <p:ph type="pic" sz="quarter" idx="34" hasCustomPrompt="1"/>
          </p:nvPr>
        </p:nvSpPr>
        <p:spPr>
          <a:xfrm>
            <a:off x="3519393" y="533541"/>
            <a:ext cx="446330" cy="446291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70" name="円/楕円 69"/>
          <p:cNvSpPr/>
          <p:nvPr userDrawn="1"/>
        </p:nvSpPr>
        <p:spPr>
          <a:xfrm>
            <a:off x="6968882" y="4939207"/>
            <a:ext cx="927972" cy="927891"/>
          </a:xfrm>
          <a:prstGeom prst="ellipse">
            <a:avLst/>
          </a:prstGeom>
          <a:solidFill>
            <a:schemeClr val="accent1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71" name="図プレースホルダー 33"/>
          <p:cNvSpPr>
            <a:spLocks noGrp="1"/>
          </p:cNvSpPr>
          <p:nvPr>
            <p:ph type="pic" sz="quarter" idx="35" hasCustomPrompt="1"/>
          </p:nvPr>
        </p:nvSpPr>
        <p:spPr>
          <a:xfrm>
            <a:off x="7192134" y="5179138"/>
            <a:ext cx="446330" cy="446291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72" name="円/楕円 71"/>
          <p:cNvSpPr/>
          <p:nvPr userDrawn="1"/>
        </p:nvSpPr>
        <p:spPr>
          <a:xfrm>
            <a:off x="10615397" y="1144706"/>
            <a:ext cx="927972" cy="927891"/>
          </a:xfrm>
          <a:prstGeom prst="ellipse">
            <a:avLst/>
          </a:prstGeom>
          <a:solidFill>
            <a:schemeClr val="accent1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73" name="図プレースホルダー 33"/>
          <p:cNvSpPr>
            <a:spLocks noGrp="1"/>
          </p:cNvSpPr>
          <p:nvPr>
            <p:ph type="pic" sz="quarter" idx="36" hasCustomPrompt="1"/>
          </p:nvPr>
        </p:nvSpPr>
        <p:spPr>
          <a:xfrm>
            <a:off x="10838650" y="1384638"/>
            <a:ext cx="446330" cy="446291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74" name="円/楕円 73"/>
          <p:cNvSpPr/>
          <p:nvPr userDrawn="1"/>
        </p:nvSpPr>
        <p:spPr>
          <a:xfrm>
            <a:off x="14216110" y="5595761"/>
            <a:ext cx="927972" cy="927891"/>
          </a:xfrm>
          <a:prstGeom prst="ellipse">
            <a:avLst/>
          </a:prstGeom>
          <a:solidFill>
            <a:schemeClr val="accent1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75" name="図プレースホルダー 33"/>
          <p:cNvSpPr>
            <a:spLocks noGrp="1"/>
          </p:cNvSpPr>
          <p:nvPr>
            <p:ph type="pic" sz="quarter" idx="37" hasCustomPrompt="1"/>
          </p:nvPr>
        </p:nvSpPr>
        <p:spPr>
          <a:xfrm>
            <a:off x="14439362" y="5835693"/>
            <a:ext cx="446330" cy="446291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77" name="テキスト プレースホルダー 11"/>
          <p:cNvSpPr>
            <a:spLocks noGrp="1"/>
          </p:cNvSpPr>
          <p:nvPr>
            <p:ph type="body" sz="quarter" idx="38" hasCustomPrompt="1"/>
          </p:nvPr>
        </p:nvSpPr>
        <p:spPr>
          <a:xfrm>
            <a:off x="4922023" y="7077100"/>
            <a:ext cx="8399806" cy="1224261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5401" spc="6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cxnSp>
        <p:nvCxnSpPr>
          <p:cNvPr id="78" name="直線コネクタ 77"/>
          <p:cNvCxnSpPr/>
          <p:nvPr userDrawn="1"/>
        </p:nvCxnSpPr>
        <p:spPr>
          <a:xfrm flipH="1" flipV="1">
            <a:off x="3333245" y="8335060"/>
            <a:ext cx="11621508" cy="1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テキスト プレースホルダー 11"/>
          <p:cNvSpPr>
            <a:spLocks noGrp="1"/>
          </p:cNvSpPr>
          <p:nvPr>
            <p:ph type="body" sz="quarter" idx="39" hasCustomPrompt="1"/>
          </p:nvPr>
        </p:nvSpPr>
        <p:spPr>
          <a:xfrm>
            <a:off x="3333246" y="8432800"/>
            <a:ext cx="11633285" cy="1092200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2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2158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50"/>
                            </p:stCondLst>
                            <p:childTnLst>
                              <p:par>
                                <p:cTn id="14" presetID="2" presetClass="entr" presetSubtype="4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75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25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750"/>
                            </p:stCondLst>
                            <p:childTnLst>
                              <p:par>
                                <p:cTn id="34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250"/>
                            </p:stCondLst>
                            <p:childTnLst>
                              <p:par>
                                <p:cTn id="39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75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250"/>
                            </p:stCondLst>
                            <p:childTnLst>
                              <p:par>
                                <p:cTn id="55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750"/>
                            </p:stCondLst>
                            <p:childTnLst>
                              <p:par>
                                <p:cTn id="60" presetID="2" presetClass="entr" presetSubtype="4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250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750"/>
                            </p:stCondLst>
                            <p:childTnLst>
                              <p:par>
                                <p:cTn id="76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6250"/>
                            </p:stCondLst>
                            <p:childTnLst>
                              <p:par>
                                <p:cTn id="81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6750"/>
                            </p:stCondLst>
                            <p:childTnLst>
                              <p:par>
                                <p:cTn id="9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7250"/>
                            </p:stCondLst>
                            <p:childTnLst>
                              <p:par>
                                <p:cTn id="9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7750"/>
                            </p:stCondLst>
                            <p:childTnLst>
                              <p:par>
                                <p:cTn id="101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8250"/>
                            </p:stCondLst>
                            <p:childTnLst>
                              <p:par>
                                <p:cTn id="106" presetID="2" presetClass="entr" presetSubtype="4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8750"/>
                            </p:stCondLst>
                            <p:childTnLst>
                              <p:par>
                                <p:cTn id="1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9250"/>
                            </p:stCondLst>
                            <p:childTnLst>
                              <p:par>
                                <p:cTn id="122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9800"/>
                            </p:stCondLst>
                            <p:childTnLst>
                              <p:par>
                                <p:cTn id="127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10300"/>
                            </p:stCondLst>
                            <p:childTnLst>
                              <p:par>
                                <p:cTn id="131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 animBg="1"/>
      <p:bldP spid="67" grpId="0" animBg="1"/>
      <p:bldP spid="34" grpId="0"/>
      <p:bldP spid="22" grpId="0">
        <p:tmplLst>
          <p:tmpl>
            <p:tnLst>
              <p:par>
                <p:cTn presetID="2" presetClass="entr" presetSubtype="1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3" grpId="0">
        <p:tmplLst>
          <p:tmpl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4" grpId="0">
        <p:tmplLst>
          <p:tmpl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7" grpId="0">
        <p:tmplLst>
          <p:tmpl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8" grpId="0">
        <p:tmplLst>
          <p:tmpl>
            <p:tnLst>
              <p:par>
                <p:cTn presetID="2" presetClass="entr" presetSubtype="1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9" grpId="0">
        <p:tmplLst>
          <p:tmpl>
            <p:tnLst>
              <p:par>
                <p:cTn presetID="2" presetClass="entr" presetSubtype="1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8" grpId="0">
        <p:tmplLst>
          <p:tmpl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3" grpId="0">
        <p:tmplLst>
          <p:tmpl>
            <p:tnLst>
              <p:par>
                <p:cTn presetID="2" presetClass="entr" presetSubtype="1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8" grpId="0">
        <p:tmplLst>
          <p:tmpl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2" grpId="0">
        <p:tmplLst>
          <p:tmpl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4" grpId="0" animBg="1"/>
      <p:bldP spid="65" grpId="0" animBg="1"/>
      <p:bldP spid="68" grpId="0" animBg="1"/>
      <p:bldP spid="69" grpId="0"/>
      <p:bldP spid="70" grpId="0" animBg="1"/>
      <p:bldP spid="71" grpId="0"/>
      <p:bldP spid="72" grpId="0" animBg="1"/>
      <p:bldP spid="73" grpId="0"/>
      <p:bldP spid="74" grpId="0" animBg="1"/>
      <p:bldP spid="75" grpId="0"/>
      <p:bldP spid="77" grpId="0">
        <p:tmplLst>
          <p:tmpl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7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7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2" grpId="0">
        <p:tmplLst>
          <p:tmpl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8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8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ou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5AFB8A5C-ECA4-421D-A059-EF5F72EE20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2045" y="2380"/>
            <a:ext cx="26322534" cy="10282240"/>
          </a:xfrm>
          <a:prstGeom prst="rect">
            <a:avLst/>
          </a:prstGeom>
        </p:spPr>
      </p:pic>
      <p:sp>
        <p:nvSpPr>
          <p:cNvPr id="18" name="図プレースホルダー 17"/>
          <p:cNvSpPr>
            <a:spLocks noGrp="1"/>
          </p:cNvSpPr>
          <p:nvPr>
            <p:ph type="pic" sz="quarter" idx="11" hasCustomPrompt="1"/>
          </p:nvPr>
        </p:nvSpPr>
        <p:spPr>
          <a:xfrm>
            <a:off x="9357182" y="5829299"/>
            <a:ext cx="8930817" cy="3285766"/>
          </a:xfrm>
          <a:custGeom>
            <a:avLst/>
            <a:gdLst/>
            <a:ahLst/>
            <a:cxnLst/>
            <a:rect l="l" t="t" r="r" b="b"/>
            <a:pathLst>
              <a:path w="8930042" h="3285766">
                <a:moveTo>
                  <a:pt x="1032594" y="0"/>
                </a:moveTo>
                <a:lnTo>
                  <a:pt x="8930042" y="0"/>
                </a:lnTo>
                <a:lnTo>
                  <a:pt x="8930042" y="3278042"/>
                </a:lnTo>
                <a:lnTo>
                  <a:pt x="1035115" y="3278042"/>
                </a:lnTo>
                <a:lnTo>
                  <a:pt x="1035115" y="3285766"/>
                </a:lnTo>
                <a:lnTo>
                  <a:pt x="1032681" y="3278042"/>
                </a:lnTo>
                <a:lnTo>
                  <a:pt x="1032594" y="3278042"/>
                </a:lnTo>
                <a:lnTo>
                  <a:pt x="1032594" y="3277764"/>
                </a:lnTo>
                <a:lnTo>
                  <a:pt x="0" y="401"/>
                </a:lnTo>
                <a:lnTo>
                  <a:pt x="1032594" y="401"/>
                </a:lnTo>
                <a:close/>
              </a:path>
            </a:pathLst>
          </a:custGeom>
        </p:spPr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  Add an image</a:t>
            </a:r>
            <a:endParaRPr kumimoji="1" lang="ja-JP" altLang="en-US" dirty="0"/>
          </a:p>
        </p:txBody>
      </p:sp>
      <p:grpSp>
        <p:nvGrpSpPr>
          <p:cNvPr id="9" name="グループ化 8"/>
          <p:cNvGrpSpPr/>
          <p:nvPr userDrawn="1"/>
        </p:nvGrpSpPr>
        <p:grpSpPr>
          <a:xfrm>
            <a:off x="10749" y="2380"/>
            <a:ext cx="10764320" cy="10284621"/>
            <a:chOff x="0" y="0"/>
            <a:chExt cx="10763386" cy="10284621"/>
          </a:xfrm>
          <a:solidFill>
            <a:srgbClr val="0060A8">
              <a:alpha val="89804"/>
            </a:srgbClr>
          </a:solidFill>
        </p:grpSpPr>
        <p:sp>
          <p:nvSpPr>
            <p:cNvPr id="6" name="直角三角形 5"/>
            <p:cNvSpPr/>
            <p:nvPr userDrawn="1"/>
          </p:nvSpPr>
          <p:spPr>
            <a:xfrm>
              <a:off x="7523026" y="0"/>
              <a:ext cx="3240360" cy="10284621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3200">
                <a:solidFill>
                  <a:schemeClr val="tx1"/>
                </a:solidFill>
              </a:endParaRPr>
            </a:p>
          </p:txBody>
        </p:sp>
        <p:sp>
          <p:nvSpPr>
            <p:cNvPr id="8" name="正方形/長方形 7"/>
            <p:cNvSpPr/>
            <p:nvPr userDrawn="1"/>
          </p:nvSpPr>
          <p:spPr>
            <a:xfrm>
              <a:off x="0" y="0"/>
              <a:ext cx="7523026" cy="1027804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3200">
                <a:solidFill>
                  <a:schemeClr val="tx1"/>
                </a:solidFill>
              </a:endParaRPr>
            </a:p>
          </p:txBody>
        </p:sp>
      </p:grpSp>
      <p:sp>
        <p:nvSpPr>
          <p:cNvPr id="14" name="図プレースホルダー 13"/>
          <p:cNvSpPr>
            <a:spLocks noGrp="1"/>
          </p:cNvSpPr>
          <p:nvPr>
            <p:ph type="pic" sz="quarter" idx="10" hasCustomPrompt="1"/>
          </p:nvPr>
        </p:nvSpPr>
        <p:spPr>
          <a:xfrm>
            <a:off x="2522" y="1183062"/>
            <a:ext cx="8929249" cy="3280389"/>
          </a:xfrm>
          <a:custGeom>
            <a:avLst/>
            <a:gdLst/>
            <a:ahLst/>
            <a:cxnLst/>
            <a:rect l="l" t="t" r="r" b="b"/>
            <a:pathLst>
              <a:path w="8928474" h="3280389">
                <a:moveTo>
                  <a:pt x="7894927" y="0"/>
                </a:moveTo>
                <a:lnTo>
                  <a:pt x="7897361" y="7724"/>
                </a:lnTo>
                <a:lnTo>
                  <a:pt x="7897448" y="7724"/>
                </a:lnTo>
                <a:lnTo>
                  <a:pt x="7897448" y="8002"/>
                </a:lnTo>
                <a:lnTo>
                  <a:pt x="8928474" y="3280389"/>
                </a:lnTo>
                <a:lnTo>
                  <a:pt x="0" y="3280389"/>
                </a:lnTo>
                <a:lnTo>
                  <a:pt x="0" y="7724"/>
                </a:lnTo>
                <a:lnTo>
                  <a:pt x="7894927" y="7724"/>
                </a:lnTo>
                <a:close/>
              </a:path>
            </a:pathLst>
          </a:custGeom>
        </p:spPr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9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650018" y="5622044"/>
            <a:ext cx="7923227" cy="1794756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0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637317" y="4599215"/>
            <a:ext cx="7923227" cy="1040615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4800" spc="3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1" name="テキスト プレースホルダー 11"/>
          <p:cNvSpPr>
            <a:spLocks noGrp="1"/>
          </p:cNvSpPr>
          <p:nvPr>
            <p:ph type="body" sz="quarter" idx="17" hasCustomPrompt="1"/>
          </p:nvPr>
        </p:nvSpPr>
        <p:spPr>
          <a:xfrm>
            <a:off x="9794811" y="3678944"/>
            <a:ext cx="7923227" cy="1794756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2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9782110" y="2656115"/>
            <a:ext cx="7923227" cy="1040615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4800" spc="3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6742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8" presetID="22" presetClass="entr" presetSubtype="2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4" grpId="0"/>
      <p:bldP spid="19" grpId="0" build="p">
        <p:tmplLst>
          <p:tmpl lvl="1">
            <p:tnLst>
              <p:par>
                <p:cTn presetID="2" presetClass="entr" presetSubtype="8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0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1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2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Points and Tex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6" name="直線コネクタ 35"/>
          <p:cNvCxnSpPr/>
          <p:nvPr userDrawn="1"/>
        </p:nvCxnSpPr>
        <p:spPr>
          <a:xfrm flipH="1">
            <a:off x="-794" y="4079091"/>
            <a:ext cx="1828800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六角形 13"/>
          <p:cNvSpPr/>
          <p:nvPr userDrawn="1"/>
        </p:nvSpPr>
        <p:spPr>
          <a:xfrm rot="5400000">
            <a:off x="2001432" y="2469777"/>
            <a:ext cx="6406062" cy="5522946"/>
          </a:xfrm>
          <a:prstGeom prst="hexagon">
            <a:avLst>
              <a:gd name="adj" fmla="val 28637"/>
              <a:gd name="vf" fmla="val 115470"/>
            </a:avLst>
          </a:prstGeom>
          <a:solidFill>
            <a:schemeClr val="accent1">
              <a:lumMod val="20000"/>
              <a:lumOff val="8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5" name="涙形 4"/>
          <p:cNvSpPr/>
          <p:nvPr userDrawn="1"/>
        </p:nvSpPr>
        <p:spPr>
          <a:xfrm rot="8100000">
            <a:off x="3826585" y="803287"/>
            <a:ext cx="2714001" cy="2713765"/>
          </a:xfrm>
          <a:prstGeom prst="teardrop">
            <a:avLst/>
          </a:pr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6" name="涙形 5"/>
          <p:cNvSpPr/>
          <p:nvPr userDrawn="1"/>
        </p:nvSpPr>
        <p:spPr>
          <a:xfrm rot="4500000">
            <a:off x="1289179" y="2233475"/>
            <a:ext cx="2713765" cy="2714001"/>
          </a:xfrm>
          <a:prstGeom prst="teardrop">
            <a:avLst/>
          </a:pr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7" name="涙形 6"/>
          <p:cNvSpPr/>
          <p:nvPr userDrawn="1"/>
        </p:nvSpPr>
        <p:spPr>
          <a:xfrm rot="900000">
            <a:off x="1289061" y="5115945"/>
            <a:ext cx="2714001" cy="2713765"/>
          </a:xfrm>
          <a:prstGeom prst="teardrop">
            <a:avLst/>
          </a:pr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8" name="涙形 7"/>
          <p:cNvSpPr/>
          <p:nvPr userDrawn="1"/>
        </p:nvSpPr>
        <p:spPr>
          <a:xfrm rot="18900000">
            <a:off x="3847464" y="6525191"/>
            <a:ext cx="2714001" cy="2713765"/>
          </a:xfrm>
          <a:prstGeom prst="teardrop">
            <a:avLst/>
          </a:pr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9" name="涙形 8"/>
          <p:cNvSpPr/>
          <p:nvPr userDrawn="1"/>
        </p:nvSpPr>
        <p:spPr>
          <a:xfrm rot="15300000">
            <a:off x="6385106" y="5094767"/>
            <a:ext cx="2713765" cy="2714001"/>
          </a:xfrm>
          <a:prstGeom prst="teardrop">
            <a:avLst/>
          </a:pr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10" name="涙形 9"/>
          <p:cNvSpPr/>
          <p:nvPr userDrawn="1"/>
        </p:nvSpPr>
        <p:spPr>
          <a:xfrm rot="11700000">
            <a:off x="6384988" y="2212532"/>
            <a:ext cx="2714001" cy="2713765"/>
          </a:xfrm>
          <a:prstGeom prst="teardrop">
            <a:avLst/>
          </a:pr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15" name="テキスト プレースホルダー 11"/>
          <p:cNvSpPr>
            <a:spLocks noGrp="1"/>
          </p:cNvSpPr>
          <p:nvPr userDrawn="1">
            <p:ph type="body" sz="quarter" idx="23" hasCustomPrompt="1"/>
          </p:nvPr>
        </p:nvSpPr>
        <p:spPr>
          <a:xfrm>
            <a:off x="3922965" y="1633111"/>
            <a:ext cx="2475490" cy="585065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400" spc="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6" name="図プレースホルダー 7"/>
          <p:cNvSpPr>
            <a:spLocks noGrp="1"/>
          </p:cNvSpPr>
          <p:nvPr userDrawn="1">
            <p:ph type="pic" sz="quarter" idx="18" hasCustomPrompt="1"/>
          </p:nvPr>
        </p:nvSpPr>
        <p:spPr>
          <a:xfrm>
            <a:off x="4802317" y="937212"/>
            <a:ext cx="785977" cy="785909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7" name="テキスト プレースホルダー 11"/>
          <p:cNvSpPr>
            <a:spLocks noGrp="1"/>
          </p:cNvSpPr>
          <p:nvPr userDrawn="1">
            <p:ph type="body" sz="quarter" idx="29" hasCustomPrompt="1"/>
          </p:nvPr>
        </p:nvSpPr>
        <p:spPr>
          <a:xfrm>
            <a:off x="4048922" y="2083160"/>
            <a:ext cx="2241377" cy="1035115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8" name="テキスト プレースホルダー 11"/>
          <p:cNvSpPr>
            <a:spLocks noGrp="1"/>
          </p:cNvSpPr>
          <p:nvPr userDrawn="1">
            <p:ph type="body" sz="quarter" idx="30" hasCustomPrompt="1"/>
          </p:nvPr>
        </p:nvSpPr>
        <p:spPr>
          <a:xfrm>
            <a:off x="6469647" y="3094095"/>
            <a:ext cx="2475490" cy="585065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400" spc="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9" name="図プレースホルダー 7"/>
          <p:cNvSpPr>
            <a:spLocks noGrp="1"/>
          </p:cNvSpPr>
          <p:nvPr userDrawn="1">
            <p:ph type="pic" sz="quarter" idx="31" hasCustomPrompt="1"/>
          </p:nvPr>
        </p:nvSpPr>
        <p:spPr>
          <a:xfrm>
            <a:off x="7348999" y="2398196"/>
            <a:ext cx="785977" cy="785909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20" name="テキスト プレースホルダー 11"/>
          <p:cNvSpPr>
            <a:spLocks noGrp="1"/>
          </p:cNvSpPr>
          <p:nvPr userDrawn="1">
            <p:ph type="body" sz="quarter" idx="32" hasCustomPrompt="1"/>
          </p:nvPr>
        </p:nvSpPr>
        <p:spPr>
          <a:xfrm>
            <a:off x="6595604" y="3544145"/>
            <a:ext cx="2241377" cy="1035115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4" name="テキスト プレースホルダー 11"/>
          <p:cNvSpPr>
            <a:spLocks noGrp="1"/>
          </p:cNvSpPr>
          <p:nvPr userDrawn="1">
            <p:ph type="body" sz="quarter" idx="33" hasCustomPrompt="1"/>
          </p:nvPr>
        </p:nvSpPr>
        <p:spPr>
          <a:xfrm>
            <a:off x="1373720" y="3049090"/>
            <a:ext cx="2475490" cy="585065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400" spc="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5" name="図プレースホルダー 7"/>
          <p:cNvSpPr>
            <a:spLocks noGrp="1"/>
          </p:cNvSpPr>
          <p:nvPr userDrawn="1">
            <p:ph type="pic" sz="quarter" idx="34" hasCustomPrompt="1"/>
          </p:nvPr>
        </p:nvSpPr>
        <p:spPr>
          <a:xfrm>
            <a:off x="2253072" y="2353191"/>
            <a:ext cx="785977" cy="785909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26" name="テキスト プレースホルダー 11"/>
          <p:cNvSpPr>
            <a:spLocks noGrp="1"/>
          </p:cNvSpPr>
          <p:nvPr userDrawn="1">
            <p:ph type="body" sz="quarter" idx="35" hasCustomPrompt="1"/>
          </p:nvPr>
        </p:nvSpPr>
        <p:spPr>
          <a:xfrm>
            <a:off x="1499677" y="3499140"/>
            <a:ext cx="2241377" cy="1035115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7" name="テキスト プレースホルダー 11"/>
          <p:cNvSpPr>
            <a:spLocks noGrp="1"/>
          </p:cNvSpPr>
          <p:nvPr userDrawn="1">
            <p:ph type="body" sz="quarter" idx="36" hasCustomPrompt="1"/>
          </p:nvPr>
        </p:nvSpPr>
        <p:spPr>
          <a:xfrm>
            <a:off x="1373720" y="5927149"/>
            <a:ext cx="2475490" cy="585065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400" spc="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8" name="図プレースホルダー 7"/>
          <p:cNvSpPr>
            <a:spLocks noGrp="1"/>
          </p:cNvSpPr>
          <p:nvPr userDrawn="1">
            <p:ph type="pic" sz="quarter" idx="37" hasCustomPrompt="1"/>
          </p:nvPr>
        </p:nvSpPr>
        <p:spPr>
          <a:xfrm>
            <a:off x="2253072" y="5231250"/>
            <a:ext cx="785977" cy="785909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29" name="テキスト プレースホルダー 11"/>
          <p:cNvSpPr>
            <a:spLocks noGrp="1"/>
          </p:cNvSpPr>
          <p:nvPr userDrawn="1">
            <p:ph type="body" sz="quarter" idx="38" hasCustomPrompt="1"/>
          </p:nvPr>
        </p:nvSpPr>
        <p:spPr>
          <a:xfrm>
            <a:off x="1499677" y="6377199"/>
            <a:ext cx="2241377" cy="1035115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0" name="テキスト プレースホルダー 11"/>
          <p:cNvSpPr>
            <a:spLocks noGrp="1"/>
          </p:cNvSpPr>
          <p:nvPr userDrawn="1">
            <p:ph type="body" sz="quarter" idx="39" hasCustomPrompt="1"/>
          </p:nvPr>
        </p:nvSpPr>
        <p:spPr>
          <a:xfrm>
            <a:off x="6469647" y="5908586"/>
            <a:ext cx="2475490" cy="585065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400" spc="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1" name="図プレースホルダー 7"/>
          <p:cNvSpPr>
            <a:spLocks noGrp="1"/>
          </p:cNvSpPr>
          <p:nvPr userDrawn="1">
            <p:ph type="pic" sz="quarter" idx="40" hasCustomPrompt="1"/>
          </p:nvPr>
        </p:nvSpPr>
        <p:spPr>
          <a:xfrm>
            <a:off x="7348999" y="5212687"/>
            <a:ext cx="785977" cy="785909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32" name="テキスト プレースホルダー 11"/>
          <p:cNvSpPr>
            <a:spLocks noGrp="1"/>
          </p:cNvSpPr>
          <p:nvPr userDrawn="1">
            <p:ph type="body" sz="quarter" idx="41" hasCustomPrompt="1"/>
          </p:nvPr>
        </p:nvSpPr>
        <p:spPr>
          <a:xfrm>
            <a:off x="6595604" y="6358636"/>
            <a:ext cx="2241377" cy="1035115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3" name="テキスト プレースホルダー 11"/>
          <p:cNvSpPr>
            <a:spLocks noGrp="1"/>
          </p:cNvSpPr>
          <p:nvPr userDrawn="1">
            <p:ph type="body" sz="quarter" idx="42" hasCustomPrompt="1"/>
          </p:nvPr>
        </p:nvSpPr>
        <p:spPr>
          <a:xfrm>
            <a:off x="3922965" y="7324565"/>
            <a:ext cx="2475490" cy="585065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400" spc="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4" name="図プレースホルダー 7"/>
          <p:cNvSpPr>
            <a:spLocks noGrp="1"/>
          </p:cNvSpPr>
          <p:nvPr userDrawn="1">
            <p:ph type="pic" sz="quarter" idx="43" hasCustomPrompt="1"/>
          </p:nvPr>
        </p:nvSpPr>
        <p:spPr>
          <a:xfrm>
            <a:off x="4802317" y="6583661"/>
            <a:ext cx="785977" cy="785909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35" name="テキスト プレースホルダー 11"/>
          <p:cNvSpPr>
            <a:spLocks noGrp="1"/>
          </p:cNvSpPr>
          <p:nvPr userDrawn="1">
            <p:ph type="body" sz="quarter" idx="44" hasCustomPrompt="1"/>
          </p:nvPr>
        </p:nvSpPr>
        <p:spPr>
          <a:xfrm>
            <a:off x="4048922" y="7729610"/>
            <a:ext cx="2241377" cy="1035115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8" name="テキスト プレースホルダー 11"/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9549078" y="1217284"/>
            <a:ext cx="7915602" cy="279031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5401" spc="6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1" name="ホームベース 40"/>
          <p:cNvSpPr/>
          <p:nvPr userDrawn="1"/>
        </p:nvSpPr>
        <p:spPr>
          <a:xfrm>
            <a:off x="9616640" y="4406588"/>
            <a:ext cx="479737" cy="359473"/>
          </a:xfrm>
          <a:prstGeom prst="homePlate">
            <a:avLst/>
          </a:prstGeom>
          <a:solidFill>
            <a:schemeClr val="accent1"/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200"/>
          </a:p>
        </p:txBody>
      </p:sp>
      <p:sp>
        <p:nvSpPr>
          <p:cNvPr id="42" name="テキスト プレースホルダー 11"/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10096378" y="4779151"/>
            <a:ext cx="7329260" cy="1627089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3" name="テキスト プレースホルダー 11"/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10096378" y="4199722"/>
            <a:ext cx="7329260" cy="77320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32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4" name="ホームベース 43"/>
          <p:cNvSpPr/>
          <p:nvPr userDrawn="1"/>
        </p:nvSpPr>
        <p:spPr>
          <a:xfrm>
            <a:off x="9616640" y="6824751"/>
            <a:ext cx="479737" cy="359473"/>
          </a:xfrm>
          <a:prstGeom prst="homePlate">
            <a:avLst/>
          </a:prstGeom>
          <a:solidFill>
            <a:schemeClr val="accent1"/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200"/>
          </a:p>
        </p:txBody>
      </p:sp>
      <p:sp>
        <p:nvSpPr>
          <p:cNvPr id="45" name="テキスト プレースホルダー 11"/>
          <p:cNvSpPr>
            <a:spLocks noGrp="1"/>
          </p:cNvSpPr>
          <p:nvPr userDrawn="1">
            <p:ph type="body" sz="quarter" idx="45" hasCustomPrompt="1"/>
          </p:nvPr>
        </p:nvSpPr>
        <p:spPr>
          <a:xfrm>
            <a:off x="10096378" y="7208095"/>
            <a:ext cx="7329260" cy="1627089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6" name="テキスト プレースホルダー 11"/>
          <p:cNvSpPr>
            <a:spLocks noGrp="1"/>
          </p:cNvSpPr>
          <p:nvPr userDrawn="1">
            <p:ph type="body" sz="quarter" idx="19" hasCustomPrompt="1"/>
          </p:nvPr>
        </p:nvSpPr>
        <p:spPr>
          <a:xfrm>
            <a:off x="10096378" y="6617885"/>
            <a:ext cx="7329260" cy="77320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32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0155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5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3000"/>
                            </p:stCondLst>
                            <p:childTnLst>
                              <p:par>
                                <p:cTn id="7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500"/>
                            </p:stCondLst>
                            <p:childTnLst>
                              <p:par>
                                <p:cTn id="8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4000"/>
                            </p:stCondLst>
                            <p:childTnLst>
                              <p:par>
                                <p:cTn id="91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4500"/>
                            </p:stCondLst>
                            <p:childTnLst>
                              <p:par>
                                <p:cTn id="96" presetID="2" presetClass="entr" presetSubtype="8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4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5250"/>
                            </p:stCondLst>
                            <p:childTnLst>
                              <p:par>
                                <p:cTn id="109" presetID="2" presetClass="entr" presetSubtype="8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5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/>
      <p:bldP spid="17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/>
      <p:bldP spid="20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0"/>
      <p:bldP spid="26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7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/>
      <p:bldP spid="29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0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1" grpId="0"/>
      <p:bldP spid="32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3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" grpId="0"/>
      <p:bldP spid="35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8" grpId="0">
        <p:tmplLst>
          <p:tmpl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1" grpId="0" animBg="1"/>
      <p:bldP spid="42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3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4" grpId="0" animBg="1"/>
      <p:bldP spid="45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6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ni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/>
          <p:cNvSpPr/>
          <p:nvPr userDrawn="1"/>
        </p:nvSpPr>
        <p:spPr>
          <a:xfrm>
            <a:off x="-1" y="0"/>
            <a:ext cx="18288000" cy="658366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9" name="テキスト プレースホルダー 7"/>
          <p:cNvSpPr>
            <a:spLocks noGrp="1"/>
          </p:cNvSpPr>
          <p:nvPr>
            <p:ph type="body" sz="quarter" idx="15" hasCustomPrompt="1"/>
          </p:nvPr>
        </p:nvSpPr>
        <p:spPr>
          <a:xfrm>
            <a:off x="412272" y="1208104"/>
            <a:ext cx="6221627" cy="5033903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0" name="図プレースホルダー 8"/>
          <p:cNvSpPr>
            <a:spLocks noGrp="1"/>
          </p:cNvSpPr>
          <p:nvPr>
            <p:ph type="pic" sz="quarter" idx="16" hasCustomPrompt="1"/>
          </p:nvPr>
        </p:nvSpPr>
        <p:spPr>
          <a:xfrm>
            <a:off x="667089" y="1433128"/>
            <a:ext cx="5733846" cy="3150350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1" name="テキスト プレースホルダー 7"/>
          <p:cNvSpPr>
            <a:spLocks noGrp="1"/>
          </p:cNvSpPr>
          <p:nvPr>
            <p:ph type="body" sz="quarter" idx="17" hasCustomPrompt="1"/>
          </p:nvPr>
        </p:nvSpPr>
        <p:spPr>
          <a:xfrm>
            <a:off x="11589717" y="1201446"/>
            <a:ext cx="6221627" cy="5033903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2" name="図プレースホルダー 8"/>
          <p:cNvSpPr>
            <a:spLocks noGrp="1"/>
          </p:cNvSpPr>
          <p:nvPr>
            <p:ph type="pic" sz="quarter" idx="18" hasCustomPrompt="1"/>
          </p:nvPr>
        </p:nvSpPr>
        <p:spPr>
          <a:xfrm>
            <a:off x="11844534" y="1426471"/>
            <a:ext cx="5733846" cy="3150350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8" name="テキスト プレースホルダー 7"/>
          <p:cNvSpPr>
            <a:spLocks noGrp="1"/>
          </p:cNvSpPr>
          <p:nvPr>
            <p:ph type="body" sz="quarter" idx="14" hasCustomPrompt="1"/>
          </p:nvPr>
        </p:nvSpPr>
        <p:spPr>
          <a:xfrm>
            <a:off x="5546531" y="958036"/>
            <a:ext cx="7198182" cy="5824031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7" name="図プレースホルダー 8"/>
          <p:cNvSpPr>
            <a:spLocks noGrp="1"/>
          </p:cNvSpPr>
          <p:nvPr>
            <p:ph type="pic" sz="quarter" idx="13" hasCustomPrompt="1"/>
          </p:nvPr>
        </p:nvSpPr>
        <p:spPr>
          <a:xfrm>
            <a:off x="5815184" y="1201445"/>
            <a:ext cx="6661318" cy="3645405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3" name="テキスト プレースホルダー 11"/>
          <p:cNvSpPr>
            <a:spLocks noGrp="1"/>
          </p:cNvSpPr>
          <p:nvPr>
            <p:ph type="body" sz="quarter" idx="38" hasCustomPrompt="1"/>
          </p:nvPr>
        </p:nvSpPr>
        <p:spPr>
          <a:xfrm>
            <a:off x="2842395" y="6619891"/>
            <a:ext cx="12613738" cy="1224261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5401" spc="6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cxnSp>
        <p:nvCxnSpPr>
          <p:cNvPr id="14" name="直線コネクタ 13"/>
          <p:cNvCxnSpPr/>
          <p:nvPr userDrawn="1"/>
        </p:nvCxnSpPr>
        <p:spPr>
          <a:xfrm flipH="1" flipV="1">
            <a:off x="3333245" y="7853146"/>
            <a:ext cx="11621508" cy="1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テキスト プレースホルダー 11"/>
          <p:cNvSpPr>
            <a:spLocks noGrp="1"/>
          </p:cNvSpPr>
          <p:nvPr>
            <p:ph type="body" sz="quarter" idx="39" hasCustomPrompt="1"/>
          </p:nvPr>
        </p:nvSpPr>
        <p:spPr>
          <a:xfrm>
            <a:off x="2097437" y="7975591"/>
            <a:ext cx="14103652" cy="1539112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2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3163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" presetClass="entr" presetSubtype="4" decel="100000" fill="hold" grpId="0" nodeType="after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50"/>
                            </p:stCondLst>
                            <p:childTnLst>
                              <p:par>
                                <p:cTn id="3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50"/>
                            </p:stCondLst>
                            <p:childTnLst>
                              <p:par>
                                <p:cTn id="39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>
        <p:tmplLst>
          <p:tmpl>
            <p:tnLst>
              <p:par>
                <p:cTn presetID="14" presetClass="entr" presetSubtype="1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randombar(horizontal)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/>
      <p:bldP spid="11" grpId="0" animBg="1">
        <p:tmplLst>
          <p:tmpl>
            <p:tnLst>
              <p:par>
                <p:cTn presetID="14" presetClass="entr" presetSubtype="1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randombar(horizontal)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/>
      <p:bldP spid="8" grpId="0" animBg="1">
        <p:tmplLst>
          <p:tmpl>
            <p:tnLst>
              <p:par>
                <p:cTn presetID="14" presetClass="entr" presetSubtype="1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randombar(horizontal)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" grpId="0"/>
      <p:bldP spid="13" grpId="0">
        <p:tmplLst>
          <p:tmpl>
            <p:tnLst>
              <p:par>
                <p:cTn presetID="2" presetClass="entr" presetSubtype="4" decel="100000" fill="hold" nodeType="afterEffect">
                  <p:stCondLst>
                    <p:cond delay="50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5" grpId="0">
        <p:tmplLst>
          <p:tmpl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oints and Big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32" name="正方形/長方形 31"/>
          <p:cNvSpPr/>
          <p:nvPr userDrawn="1"/>
        </p:nvSpPr>
        <p:spPr>
          <a:xfrm>
            <a:off x="1" y="0"/>
            <a:ext cx="18288000" cy="5143500"/>
          </a:xfrm>
          <a:prstGeom prst="rect">
            <a:avLst/>
          </a:pr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33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727334" y="1228065"/>
            <a:ext cx="16833331" cy="2459238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5001" spc="6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4" name="テキスト プレースホルダー 11"/>
          <p:cNvSpPr>
            <a:spLocks noGrp="1"/>
          </p:cNvSpPr>
          <p:nvPr>
            <p:ph type="body" sz="quarter" idx="22" hasCustomPrompt="1"/>
          </p:nvPr>
        </p:nvSpPr>
        <p:spPr>
          <a:xfrm>
            <a:off x="727335" y="3405438"/>
            <a:ext cx="16833331" cy="990111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3600" spc="15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5" name="図プレースホルダー 7"/>
          <p:cNvSpPr>
            <a:spLocks noGrp="1"/>
          </p:cNvSpPr>
          <p:nvPr>
            <p:ph type="pic" sz="quarter" idx="18" hasCustomPrompt="1"/>
          </p:nvPr>
        </p:nvSpPr>
        <p:spPr>
          <a:xfrm>
            <a:off x="3202825" y="5638555"/>
            <a:ext cx="1530303" cy="153017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36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1627513" y="7838165"/>
            <a:ext cx="4725935" cy="1580810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7" name="テキスト プレースホルダー 11"/>
          <p:cNvSpPr>
            <a:spLocks noGrp="1"/>
          </p:cNvSpPr>
          <p:nvPr>
            <p:ph type="body" sz="quarter" idx="17" hasCustomPrompt="1"/>
          </p:nvPr>
        </p:nvSpPr>
        <p:spPr>
          <a:xfrm>
            <a:off x="1627513" y="7258736"/>
            <a:ext cx="4725935" cy="773203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32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8" name="図プレースホルダー 7"/>
          <p:cNvSpPr>
            <a:spLocks noGrp="1"/>
          </p:cNvSpPr>
          <p:nvPr>
            <p:ph type="pic" sz="quarter" idx="23" hasCustomPrompt="1"/>
          </p:nvPr>
        </p:nvSpPr>
        <p:spPr>
          <a:xfrm>
            <a:off x="8378849" y="5638555"/>
            <a:ext cx="1530303" cy="153017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39" name="テキスト プレースホルダー 11"/>
          <p:cNvSpPr>
            <a:spLocks noGrp="1"/>
          </p:cNvSpPr>
          <p:nvPr>
            <p:ph type="body" sz="quarter" idx="24" hasCustomPrompt="1"/>
          </p:nvPr>
        </p:nvSpPr>
        <p:spPr>
          <a:xfrm>
            <a:off x="6803537" y="7838165"/>
            <a:ext cx="4725935" cy="1580810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0" name="テキスト プレースホルダー 11"/>
          <p:cNvSpPr>
            <a:spLocks noGrp="1"/>
          </p:cNvSpPr>
          <p:nvPr>
            <p:ph type="body" sz="quarter" idx="25" hasCustomPrompt="1"/>
          </p:nvPr>
        </p:nvSpPr>
        <p:spPr>
          <a:xfrm>
            <a:off x="6803537" y="7258736"/>
            <a:ext cx="4725935" cy="773203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32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1" name="図プレースホルダー 7"/>
          <p:cNvSpPr>
            <a:spLocks noGrp="1"/>
          </p:cNvSpPr>
          <p:nvPr>
            <p:ph type="pic" sz="quarter" idx="26" hasCustomPrompt="1"/>
          </p:nvPr>
        </p:nvSpPr>
        <p:spPr>
          <a:xfrm>
            <a:off x="13554873" y="5638555"/>
            <a:ext cx="1530303" cy="153017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42" name="テキスト プレースホルダー 11"/>
          <p:cNvSpPr>
            <a:spLocks noGrp="1"/>
          </p:cNvSpPr>
          <p:nvPr>
            <p:ph type="body" sz="quarter" idx="27" hasCustomPrompt="1"/>
          </p:nvPr>
        </p:nvSpPr>
        <p:spPr>
          <a:xfrm>
            <a:off x="11979561" y="7838165"/>
            <a:ext cx="4725935" cy="1580810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3" name="テキスト プレースホルダー 11"/>
          <p:cNvSpPr>
            <a:spLocks noGrp="1"/>
          </p:cNvSpPr>
          <p:nvPr>
            <p:ph type="body" sz="quarter" idx="28" hasCustomPrompt="1"/>
          </p:nvPr>
        </p:nvSpPr>
        <p:spPr>
          <a:xfrm>
            <a:off x="11979561" y="7258736"/>
            <a:ext cx="4725935" cy="773203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32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5972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9" decel="100000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850"/>
                            </p:stCondLst>
                            <p:childTnLst>
                              <p:par>
                                <p:cTn id="14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4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15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15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>
        <p:tmplLst>
          <p:tmpl>
            <p:tnLst>
              <p:par>
                <p:cTn presetID="2" presetClass="entr" presetSubtype="9" decel="100000" fill="hold" nodeType="afterEffect">
                  <p:stCondLst>
                    <p:cond delay="50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</p:bldLst>
  </p:timing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ne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9" name="図プレースホルダー 8"/>
          <p:cNvSpPr>
            <a:spLocks noGrp="1"/>
          </p:cNvSpPr>
          <p:nvPr>
            <p:ph type="pic" sz="quarter" idx="12" hasCustomPrompt="1"/>
          </p:nvPr>
        </p:nvSpPr>
        <p:spPr>
          <a:xfrm>
            <a:off x="1" y="-1"/>
            <a:ext cx="18288000" cy="6583661"/>
          </a:xfrm>
        </p:spPr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3" name="テキスト プレースホルダー 12"/>
          <p:cNvSpPr>
            <a:spLocks noGrp="1"/>
          </p:cNvSpPr>
          <p:nvPr>
            <p:ph type="body" sz="quarter" idx="14" hasCustomPrompt="1"/>
          </p:nvPr>
        </p:nvSpPr>
        <p:spPr>
          <a:xfrm>
            <a:off x="1" y="4063291"/>
            <a:ext cx="18288000" cy="765175"/>
          </a:xfrm>
          <a:solidFill>
            <a:schemeClr val="accent1">
              <a:alpha val="69000"/>
            </a:schemeClr>
          </a:solid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4" name="テキスト プレースホルダー 12"/>
          <p:cNvSpPr>
            <a:spLocks noGrp="1"/>
          </p:cNvSpPr>
          <p:nvPr>
            <p:ph type="body" sz="quarter" idx="15" hasCustomPrompt="1"/>
          </p:nvPr>
        </p:nvSpPr>
        <p:spPr>
          <a:xfrm>
            <a:off x="1" y="4828952"/>
            <a:ext cx="18288000" cy="1754709"/>
          </a:xfrm>
          <a:solidFill>
            <a:schemeClr val="tx2">
              <a:alpha val="69000"/>
            </a:schemeClr>
          </a:solid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1" name="テキスト プレースホルダー 10"/>
          <p:cNvSpPr>
            <a:spLocks noGrp="1"/>
          </p:cNvSpPr>
          <p:nvPr>
            <p:ph type="body" sz="quarter" idx="13" hasCustomPrompt="1"/>
          </p:nvPr>
        </p:nvSpPr>
        <p:spPr>
          <a:xfrm>
            <a:off x="1311802" y="823021"/>
            <a:ext cx="3691378" cy="5757015"/>
          </a:xfrm>
          <a:blipFill dpi="0" rotWithShape="1">
            <a:blip r:embed="rId2"/>
            <a:srcRect/>
            <a:stretch>
              <a:fillRect b="-27424"/>
            </a:stretch>
          </a:blip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5" name="テキスト プレースホルダー 11"/>
          <p:cNvSpPr>
            <a:spLocks noGrp="1"/>
          </p:cNvSpPr>
          <p:nvPr>
            <p:ph type="body" sz="quarter" idx="17" hasCustomPrompt="1"/>
          </p:nvPr>
        </p:nvSpPr>
        <p:spPr>
          <a:xfrm>
            <a:off x="5138207" y="4052647"/>
            <a:ext cx="12422458" cy="77320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3200" spc="3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6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5138207" y="4880359"/>
            <a:ext cx="12422458" cy="1658297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2" name="図プレースホルダー 21"/>
          <p:cNvSpPr>
            <a:spLocks noGrp="1"/>
          </p:cNvSpPr>
          <p:nvPr>
            <p:ph type="pic" sz="quarter" idx="40" hasCustomPrompt="1"/>
          </p:nvPr>
        </p:nvSpPr>
        <p:spPr>
          <a:xfrm>
            <a:off x="1582555" y="1767766"/>
            <a:ext cx="3149873" cy="4816475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24" name="テキスト プレースホルダー 11"/>
          <p:cNvSpPr>
            <a:spLocks noGrp="1"/>
          </p:cNvSpPr>
          <p:nvPr>
            <p:ph type="body" sz="quarter" idx="38" hasCustomPrompt="1"/>
          </p:nvPr>
        </p:nvSpPr>
        <p:spPr>
          <a:xfrm>
            <a:off x="2842395" y="6619891"/>
            <a:ext cx="12613738" cy="1224261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5401" spc="6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cxnSp>
        <p:nvCxnSpPr>
          <p:cNvPr id="25" name="直線コネクタ 24"/>
          <p:cNvCxnSpPr/>
          <p:nvPr userDrawn="1"/>
        </p:nvCxnSpPr>
        <p:spPr>
          <a:xfrm flipH="1" flipV="1">
            <a:off x="3333245" y="7853146"/>
            <a:ext cx="11621508" cy="1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テキスト プレースホルダー 11"/>
          <p:cNvSpPr>
            <a:spLocks noGrp="1"/>
          </p:cNvSpPr>
          <p:nvPr>
            <p:ph type="body" sz="quarter" idx="39" hasCustomPrompt="1"/>
          </p:nvPr>
        </p:nvSpPr>
        <p:spPr>
          <a:xfrm>
            <a:off x="2097437" y="7975591"/>
            <a:ext cx="14103652" cy="1539112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2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5787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750"/>
                            </p:stCondLst>
                            <p:childTnLst>
                              <p:par>
                                <p:cTn id="29" presetID="2" presetClass="entr" presetSubtype="4" decel="100000" fill="hold" grpId="0" nodeType="after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800"/>
                            </p:stCondLst>
                            <p:childTnLst>
                              <p:par>
                                <p:cTn id="34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300"/>
                            </p:stCondLst>
                            <p:childTnLst>
                              <p:par>
                                <p:cTn id="38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 animBg="1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 animBg="1">
        <p:tmplLst>
          <p:tmpl>
            <p:tnLst>
              <p:par>
                <p:cTn presetID="14" presetClass="entr" presetSubtype="1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randombar(horizontal)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>
        <p:tmplLst>
          <p:tmpl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>
        <p:tmplLst>
          <p:tmpl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2" grpId="0"/>
      <p:bldP spid="24" grpId="0">
        <p:tmplLst>
          <p:tmpl>
            <p:tnLst>
              <p:par>
                <p:cTn presetID="2" presetClass="entr" presetSubtype="4" decel="100000" fill="hold" nodeType="afterEffect">
                  <p:stCondLst>
                    <p:cond delay="50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6" grpId="0">
        <p:tmplLst>
          <p:tmpl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正方形/長方形 8"/>
          <p:cNvSpPr/>
          <p:nvPr userDrawn="1"/>
        </p:nvSpPr>
        <p:spPr>
          <a:xfrm>
            <a:off x="-14758" y="3291830"/>
            <a:ext cx="18288000" cy="32918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23" name="正方形/長方形 22"/>
          <p:cNvSpPr/>
          <p:nvPr userDrawn="1"/>
        </p:nvSpPr>
        <p:spPr>
          <a:xfrm>
            <a:off x="-7192" y="3722610"/>
            <a:ext cx="18288000" cy="243027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5" name="正方形/長方形 4"/>
          <p:cNvSpPr/>
          <p:nvPr userDrawn="1"/>
        </p:nvSpPr>
        <p:spPr>
          <a:xfrm>
            <a:off x="-1" y="0"/>
            <a:ext cx="18288000" cy="32918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22" name="正方形/長方形 21"/>
          <p:cNvSpPr/>
          <p:nvPr userDrawn="1"/>
        </p:nvSpPr>
        <p:spPr>
          <a:xfrm>
            <a:off x="0" y="417975"/>
            <a:ext cx="18273241" cy="243027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14" name="図プレースホルダー 13"/>
          <p:cNvSpPr>
            <a:spLocks noGrp="1"/>
          </p:cNvSpPr>
          <p:nvPr>
            <p:ph type="pic" sz="quarter" idx="13" hasCustomPrompt="1"/>
          </p:nvPr>
        </p:nvSpPr>
        <p:spPr>
          <a:xfrm>
            <a:off x="9144000" y="3291830"/>
            <a:ext cx="9140717" cy="3291830"/>
          </a:xfrm>
          <a:custGeom>
            <a:avLst/>
            <a:gdLst/>
            <a:ahLst/>
            <a:cxnLst/>
            <a:rect l="l" t="t" r="r" b="b"/>
            <a:pathLst>
              <a:path w="9139924" h="3291830">
                <a:moveTo>
                  <a:pt x="0" y="0"/>
                </a:moveTo>
                <a:lnTo>
                  <a:pt x="1305146" y="0"/>
                </a:lnTo>
                <a:lnTo>
                  <a:pt x="9139924" y="0"/>
                </a:lnTo>
                <a:lnTo>
                  <a:pt x="9139924" y="3291830"/>
                </a:lnTo>
                <a:lnTo>
                  <a:pt x="1305146" y="3291830"/>
                </a:lnTo>
                <a:close/>
              </a:path>
            </a:pathLst>
          </a:custGeom>
        </p:spPr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 Add an image</a:t>
            </a:r>
            <a:endParaRPr kumimoji="1" lang="ja-JP" altLang="en-US" dirty="0"/>
          </a:p>
        </p:txBody>
      </p:sp>
      <p:sp>
        <p:nvSpPr>
          <p:cNvPr id="11" name="図プレースホルダー 10"/>
          <p:cNvSpPr>
            <a:spLocks noGrp="1"/>
          </p:cNvSpPr>
          <p:nvPr>
            <p:ph type="pic" sz="quarter" idx="12" hasCustomPrompt="1"/>
          </p:nvPr>
        </p:nvSpPr>
        <p:spPr>
          <a:xfrm>
            <a:off x="1" y="0"/>
            <a:ext cx="9140717" cy="3291830"/>
          </a:xfrm>
          <a:custGeom>
            <a:avLst/>
            <a:gdLst/>
            <a:ahLst/>
            <a:cxnLst/>
            <a:rect l="l" t="t" r="r" b="b"/>
            <a:pathLst>
              <a:path w="9139924" h="3291830">
                <a:moveTo>
                  <a:pt x="0" y="0"/>
                </a:moveTo>
                <a:lnTo>
                  <a:pt x="7834778" y="0"/>
                </a:lnTo>
                <a:lnTo>
                  <a:pt x="9139924" y="3291830"/>
                </a:lnTo>
                <a:lnTo>
                  <a:pt x="7834778" y="3291830"/>
                </a:lnTo>
                <a:lnTo>
                  <a:pt x="0" y="3291830"/>
                </a:lnTo>
                <a:close/>
              </a:path>
            </a:pathLst>
          </a:custGeom>
        </p:spPr>
        <p:txBody>
          <a:bodyPr/>
          <a:lstStyle>
            <a:lvl1pPr marL="0" marR="0" indent="0" algn="l" defTabSz="163291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kumimoji="1" lang="en-US" altLang="ja-JP" dirty="0"/>
              <a:t> 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15" name="テキスト プレースホルダー 11"/>
          <p:cNvSpPr>
            <a:spLocks noGrp="1"/>
          </p:cNvSpPr>
          <p:nvPr>
            <p:ph type="body" sz="quarter" idx="38" hasCustomPrompt="1"/>
          </p:nvPr>
        </p:nvSpPr>
        <p:spPr>
          <a:xfrm>
            <a:off x="2842395" y="6619891"/>
            <a:ext cx="12613738" cy="1224261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5401" spc="6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cxnSp>
        <p:nvCxnSpPr>
          <p:cNvPr id="16" name="直線コネクタ 15"/>
          <p:cNvCxnSpPr/>
          <p:nvPr userDrawn="1"/>
        </p:nvCxnSpPr>
        <p:spPr>
          <a:xfrm flipH="1" flipV="1">
            <a:off x="3333245" y="7853146"/>
            <a:ext cx="11621508" cy="1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テキスト プレースホルダー 11"/>
          <p:cNvSpPr>
            <a:spLocks noGrp="1"/>
          </p:cNvSpPr>
          <p:nvPr>
            <p:ph type="body" sz="quarter" idx="39" hasCustomPrompt="1"/>
          </p:nvPr>
        </p:nvSpPr>
        <p:spPr>
          <a:xfrm>
            <a:off x="2097437" y="7975591"/>
            <a:ext cx="14103652" cy="1539112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2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8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9151020" y="1177425"/>
            <a:ext cx="8499663" cy="1445796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9" name="テキスト プレースホルダー 11"/>
          <p:cNvSpPr>
            <a:spLocks noGrp="1"/>
          </p:cNvSpPr>
          <p:nvPr>
            <p:ph type="body" sz="quarter" idx="17" hasCustomPrompt="1"/>
          </p:nvPr>
        </p:nvSpPr>
        <p:spPr>
          <a:xfrm>
            <a:off x="9151020" y="597996"/>
            <a:ext cx="8499663" cy="77320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32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0" name="テキスト プレースホルダー 11"/>
          <p:cNvSpPr>
            <a:spLocks noGrp="1"/>
          </p:cNvSpPr>
          <p:nvPr>
            <p:ph type="body" sz="quarter" idx="40" hasCustomPrompt="1"/>
          </p:nvPr>
        </p:nvSpPr>
        <p:spPr>
          <a:xfrm>
            <a:off x="599328" y="4513430"/>
            <a:ext cx="8499663" cy="1395156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1" name="テキスト プレースホルダー 11"/>
          <p:cNvSpPr>
            <a:spLocks noGrp="1"/>
          </p:cNvSpPr>
          <p:nvPr>
            <p:ph type="body" sz="quarter" idx="41" hasCustomPrompt="1"/>
          </p:nvPr>
        </p:nvSpPr>
        <p:spPr>
          <a:xfrm>
            <a:off x="599328" y="3934001"/>
            <a:ext cx="8499663" cy="77320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32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3979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50"/>
                            </p:stCondLst>
                            <p:childTnLst>
                              <p:par>
                                <p:cTn id="20" presetID="22" presetClass="entr" presetSubtype="2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22" presetClass="entr" presetSubtype="2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250"/>
                            </p:stCondLst>
                            <p:childTnLst>
                              <p:par>
                                <p:cTn id="35" presetID="2" presetClass="entr" presetSubtype="4" decel="100000" fill="hold" grpId="0" nodeType="after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300"/>
                            </p:stCondLst>
                            <p:childTnLst>
                              <p:par>
                                <p:cTn id="40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800"/>
                            </p:stCondLst>
                            <p:childTnLst>
                              <p:par>
                                <p:cTn id="44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2" grpId="0" animBg="1"/>
      <p:bldP spid="14" grpId="0"/>
      <p:bldP spid="11" grpId="0"/>
      <p:bldP spid="15" grpId="0">
        <p:tmplLst>
          <p:tmpl>
            <p:tnLst>
              <p:par>
                <p:cTn presetID="2" presetClass="entr" presetSubtype="4" decel="100000" fill="hold" nodeType="afterEffect">
                  <p:stCondLst>
                    <p:cond delay="50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7" grpId="0">
        <p:tmplLst>
          <p:tmpl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8" grpId="0">
        <p:tmplLst>
          <p:tmpl>
            <p:tnLst>
              <p:par>
                <p:cTn presetID="22" presetClass="entr" presetSubtype="8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>
        <p:tmplLst>
          <p:tmpl>
            <p:tnLst>
              <p:par>
                <p:cTn presetID="22" presetClass="entr" presetSubtype="8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0" grpId="0">
        <p:tmplLst>
          <p:tmpl>
            <p:tnLst>
              <p:par>
                <p:cTn presetID="22" presetClass="entr" presetSubtype="2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1" grpId="0">
        <p:tmplLst>
          <p:tmpl>
            <p:tnLst>
              <p:par>
                <p:cTn presetID="22" presetClass="entr" presetSubtype="2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ig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図プレースホルダー 7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0425960" cy="6583660"/>
          </a:xfrm>
          <a:custGeom>
            <a:avLst/>
            <a:gdLst/>
            <a:ahLst/>
            <a:cxnLst/>
            <a:rect l="l" t="t" r="r" b="b"/>
            <a:pathLst>
              <a:path w="10425055" h="6583660">
                <a:moveTo>
                  <a:pt x="0" y="0"/>
                </a:moveTo>
                <a:lnTo>
                  <a:pt x="7859770" y="0"/>
                </a:lnTo>
                <a:lnTo>
                  <a:pt x="10425055" y="6583660"/>
                </a:lnTo>
                <a:lnTo>
                  <a:pt x="7859770" y="6583660"/>
                </a:lnTo>
                <a:lnTo>
                  <a:pt x="0" y="6583660"/>
                </a:lnTo>
                <a:close/>
              </a:path>
            </a:pathLst>
          </a:custGeo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22" name="図プレースホルダー 21"/>
          <p:cNvSpPr>
            <a:spLocks noGrp="1"/>
          </p:cNvSpPr>
          <p:nvPr>
            <p:ph type="pic" sz="quarter" idx="40" hasCustomPrompt="1"/>
          </p:nvPr>
        </p:nvSpPr>
        <p:spPr>
          <a:xfrm>
            <a:off x="5461474" y="3221875"/>
            <a:ext cx="3951952" cy="788150"/>
          </a:xfrm>
          <a:custGeom>
            <a:avLst/>
            <a:gdLst/>
            <a:ahLst/>
            <a:cxnLst/>
            <a:rect l="l" t="t" r="r" b="b"/>
            <a:pathLst>
              <a:path w="3951609" h="788150">
                <a:moveTo>
                  <a:pt x="0" y="0"/>
                </a:moveTo>
                <a:lnTo>
                  <a:pt x="3644829" y="0"/>
                </a:lnTo>
                <a:lnTo>
                  <a:pt x="3951609" y="788150"/>
                </a:lnTo>
                <a:lnTo>
                  <a:pt x="3644829" y="788150"/>
                </a:lnTo>
                <a:lnTo>
                  <a:pt x="306780" y="788150"/>
                </a:lnTo>
                <a:close/>
              </a:path>
            </a:pathLst>
          </a:custGeom>
          <a:solidFill>
            <a:schemeClr val="accent1">
              <a:alpha val="69000"/>
            </a:schemeClr>
          </a:solidFill>
        </p:spPr>
        <p:txBody>
          <a:bodyPr/>
          <a:lstStyle/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2" name="図プレースホルダー 11"/>
          <p:cNvSpPr>
            <a:spLocks noGrp="1"/>
          </p:cNvSpPr>
          <p:nvPr>
            <p:ph type="pic" sz="quarter" idx="13" hasCustomPrompt="1"/>
          </p:nvPr>
        </p:nvSpPr>
        <p:spPr>
          <a:xfrm>
            <a:off x="7838742" y="-2"/>
            <a:ext cx="10449257" cy="6583660"/>
          </a:xfrm>
          <a:custGeom>
            <a:avLst/>
            <a:gdLst/>
            <a:ahLst/>
            <a:cxnLst/>
            <a:rect l="l" t="t" r="r" b="b"/>
            <a:pathLst>
              <a:path w="10448350" h="6583660">
                <a:moveTo>
                  <a:pt x="0" y="0"/>
                </a:moveTo>
                <a:lnTo>
                  <a:pt x="2565285" y="0"/>
                </a:lnTo>
                <a:lnTo>
                  <a:pt x="10425054" y="0"/>
                </a:lnTo>
                <a:lnTo>
                  <a:pt x="10425054" y="1"/>
                </a:lnTo>
                <a:lnTo>
                  <a:pt x="10448350" y="1"/>
                </a:lnTo>
                <a:lnTo>
                  <a:pt x="10448350" y="6583660"/>
                </a:lnTo>
                <a:lnTo>
                  <a:pt x="10425054" y="6583660"/>
                </a:lnTo>
                <a:lnTo>
                  <a:pt x="9000998" y="6583660"/>
                </a:lnTo>
                <a:lnTo>
                  <a:pt x="2565285" y="6583660"/>
                </a:lnTo>
                <a:close/>
              </a:path>
            </a:pathLst>
          </a:custGeom>
        </p:spPr>
        <p:txBody>
          <a:bodyPr/>
          <a:lstStyle>
            <a:lvl1pPr marL="0" marR="0" indent="0" algn="l" defTabSz="163291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kumimoji="1" lang="en-US" altLang="ja-JP" dirty="0"/>
              <a:t> 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13" name="テキスト プレースホルダー 11"/>
          <p:cNvSpPr>
            <a:spLocks noGrp="1"/>
          </p:cNvSpPr>
          <p:nvPr>
            <p:ph type="body" sz="quarter" idx="38" hasCustomPrompt="1"/>
          </p:nvPr>
        </p:nvSpPr>
        <p:spPr>
          <a:xfrm>
            <a:off x="2842395" y="6619891"/>
            <a:ext cx="12613738" cy="1224261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5401" spc="6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cxnSp>
        <p:nvCxnSpPr>
          <p:cNvPr id="14" name="直線コネクタ 13"/>
          <p:cNvCxnSpPr/>
          <p:nvPr userDrawn="1"/>
        </p:nvCxnSpPr>
        <p:spPr>
          <a:xfrm flipH="1" flipV="1">
            <a:off x="3333245" y="7853146"/>
            <a:ext cx="11621508" cy="1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テキスト プレースホルダー 11"/>
          <p:cNvSpPr>
            <a:spLocks noGrp="1"/>
          </p:cNvSpPr>
          <p:nvPr>
            <p:ph type="body" sz="quarter" idx="39" hasCustomPrompt="1"/>
          </p:nvPr>
        </p:nvSpPr>
        <p:spPr>
          <a:xfrm>
            <a:off x="2097437" y="7975591"/>
            <a:ext cx="14103652" cy="1539112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2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3" name="テキスト プレースホルダー 11"/>
          <p:cNvSpPr>
            <a:spLocks noGrp="1"/>
          </p:cNvSpPr>
          <p:nvPr>
            <p:ph type="body" sz="quarter" idx="41" hasCustomPrompt="1"/>
          </p:nvPr>
        </p:nvSpPr>
        <p:spPr>
          <a:xfrm>
            <a:off x="5747249" y="3228976"/>
            <a:ext cx="3381668" cy="771525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800" spc="3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4" name="図プレースホルダー 21"/>
          <p:cNvSpPr>
            <a:spLocks noGrp="1"/>
          </p:cNvSpPr>
          <p:nvPr>
            <p:ph type="pic" sz="quarter" idx="42" hasCustomPrompt="1"/>
          </p:nvPr>
        </p:nvSpPr>
        <p:spPr>
          <a:xfrm>
            <a:off x="8778050" y="2424950"/>
            <a:ext cx="3951952" cy="788150"/>
          </a:xfrm>
          <a:custGeom>
            <a:avLst/>
            <a:gdLst/>
            <a:ahLst/>
            <a:cxnLst/>
            <a:rect l="l" t="t" r="r" b="b"/>
            <a:pathLst>
              <a:path w="3951609" h="788150">
                <a:moveTo>
                  <a:pt x="0" y="0"/>
                </a:moveTo>
                <a:lnTo>
                  <a:pt x="3644829" y="0"/>
                </a:lnTo>
                <a:lnTo>
                  <a:pt x="3951609" y="788150"/>
                </a:lnTo>
                <a:lnTo>
                  <a:pt x="3644829" y="788150"/>
                </a:lnTo>
                <a:lnTo>
                  <a:pt x="306780" y="788150"/>
                </a:lnTo>
                <a:close/>
              </a:path>
            </a:pathLst>
          </a:custGeom>
          <a:solidFill>
            <a:schemeClr val="accent1">
              <a:alpha val="69000"/>
            </a:schemeClr>
          </a:solidFill>
        </p:spPr>
        <p:txBody>
          <a:bodyPr/>
          <a:lstStyle/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25" name="テキスト プレースホルダー 11"/>
          <p:cNvSpPr>
            <a:spLocks noGrp="1"/>
          </p:cNvSpPr>
          <p:nvPr>
            <p:ph type="body" sz="quarter" idx="43" hasCustomPrompt="1"/>
          </p:nvPr>
        </p:nvSpPr>
        <p:spPr>
          <a:xfrm>
            <a:off x="9063825" y="2432051"/>
            <a:ext cx="3381668" cy="771525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800" spc="3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2519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" presetClass="entr" presetSubtype="4" decel="100000" fill="hold" grpId="0" nodeType="after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50"/>
                            </p:stCondLst>
                            <p:childTnLst>
                              <p:par>
                                <p:cTn id="32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50"/>
                            </p:stCondLst>
                            <p:childTnLst>
                              <p:par>
                                <p:cTn id="36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2" grpId="0" animBg="1"/>
      <p:bldP spid="12" grpId="0"/>
      <p:bldP spid="13" grpId="0">
        <p:tmplLst>
          <p:tmpl>
            <p:tnLst>
              <p:par>
                <p:cTn presetID="2" presetClass="entr" presetSubtype="4" decel="100000" fill="hold" nodeType="afterEffect">
                  <p:stCondLst>
                    <p:cond delay="50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5" grpId="0">
        <p:tmplLst>
          <p:tmpl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3" grpId="0" build="p">
        <p:tmplLst>
          <p:tmpl lvl="1">
            <p:tnLst>
              <p:par>
                <p:cTn presetID="22" presetClass="entr" presetSubtype="2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0" animBg="1"/>
      <p:bldP spid="25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orld Map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‹nº›</a:t>
            </a:fld>
            <a:endParaRPr lang="en-US" dirty="0"/>
          </a:p>
        </p:txBody>
      </p:sp>
      <p:pic>
        <p:nvPicPr>
          <p:cNvPr id="2" name="図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7164" y="1016930"/>
            <a:ext cx="13128766" cy="6236485"/>
          </a:xfrm>
          <a:prstGeom prst="rect">
            <a:avLst/>
          </a:prstGeom>
        </p:spPr>
      </p:pic>
      <p:sp>
        <p:nvSpPr>
          <p:cNvPr id="5" name="テキスト プレースホルダー 11"/>
          <p:cNvSpPr>
            <a:spLocks noGrp="1"/>
          </p:cNvSpPr>
          <p:nvPr>
            <p:ph type="body" sz="quarter" idx="38" hasCustomPrompt="1"/>
          </p:nvPr>
        </p:nvSpPr>
        <p:spPr>
          <a:xfrm>
            <a:off x="2842395" y="6619891"/>
            <a:ext cx="12613738" cy="1224261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5401" spc="6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cxnSp>
        <p:nvCxnSpPr>
          <p:cNvPr id="6" name="直線コネクタ 5"/>
          <p:cNvCxnSpPr/>
          <p:nvPr userDrawn="1"/>
        </p:nvCxnSpPr>
        <p:spPr>
          <a:xfrm flipH="1" flipV="1">
            <a:off x="3333245" y="7853146"/>
            <a:ext cx="11621508" cy="1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テキスト プレースホルダー 11"/>
          <p:cNvSpPr>
            <a:spLocks noGrp="1"/>
          </p:cNvSpPr>
          <p:nvPr>
            <p:ph type="body" sz="quarter" idx="39" hasCustomPrompt="1"/>
          </p:nvPr>
        </p:nvSpPr>
        <p:spPr>
          <a:xfrm>
            <a:off x="2097437" y="7975591"/>
            <a:ext cx="14103652" cy="1539112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2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8" name="涙形 7"/>
          <p:cNvSpPr/>
          <p:nvPr userDrawn="1"/>
        </p:nvSpPr>
        <p:spPr>
          <a:xfrm rot="8100000">
            <a:off x="3189932" y="1155774"/>
            <a:ext cx="1396435" cy="1396314"/>
          </a:xfrm>
          <a:prstGeom prst="teardrop">
            <a:avLst/>
          </a:prstGeom>
          <a:solidFill>
            <a:schemeClr val="accent1">
              <a:alpha val="7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9" name="涙形 8"/>
          <p:cNvSpPr/>
          <p:nvPr userDrawn="1"/>
        </p:nvSpPr>
        <p:spPr>
          <a:xfrm rot="8100000">
            <a:off x="4762298" y="3760571"/>
            <a:ext cx="1396435" cy="1396314"/>
          </a:xfrm>
          <a:prstGeom prst="teardrop">
            <a:avLst/>
          </a:prstGeom>
          <a:solidFill>
            <a:schemeClr val="accent1">
              <a:alpha val="7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10" name="涙形 9"/>
          <p:cNvSpPr/>
          <p:nvPr userDrawn="1"/>
        </p:nvSpPr>
        <p:spPr>
          <a:xfrm rot="8100000">
            <a:off x="7803522" y="634312"/>
            <a:ext cx="1396435" cy="1396314"/>
          </a:xfrm>
          <a:prstGeom prst="teardrop">
            <a:avLst/>
          </a:prstGeom>
          <a:solidFill>
            <a:schemeClr val="accent1">
              <a:alpha val="7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11" name="涙形 10"/>
          <p:cNvSpPr/>
          <p:nvPr userDrawn="1"/>
        </p:nvSpPr>
        <p:spPr>
          <a:xfrm rot="8100000">
            <a:off x="11597376" y="1306115"/>
            <a:ext cx="1396435" cy="1396314"/>
          </a:xfrm>
          <a:prstGeom prst="teardrop">
            <a:avLst/>
          </a:prstGeom>
          <a:solidFill>
            <a:schemeClr val="accent1">
              <a:alpha val="7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12" name="涙形 11"/>
          <p:cNvSpPr/>
          <p:nvPr userDrawn="1"/>
        </p:nvSpPr>
        <p:spPr>
          <a:xfrm rot="8100000">
            <a:off x="8001245" y="3090913"/>
            <a:ext cx="1396435" cy="1396314"/>
          </a:xfrm>
          <a:prstGeom prst="teardrop">
            <a:avLst/>
          </a:prstGeom>
          <a:solidFill>
            <a:schemeClr val="accent1">
              <a:alpha val="7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13" name="涙形 12"/>
          <p:cNvSpPr/>
          <p:nvPr userDrawn="1"/>
        </p:nvSpPr>
        <p:spPr>
          <a:xfrm rot="8100000">
            <a:off x="13129744" y="4180702"/>
            <a:ext cx="1396435" cy="1396314"/>
          </a:xfrm>
          <a:prstGeom prst="teardrop">
            <a:avLst/>
          </a:prstGeom>
          <a:solidFill>
            <a:schemeClr val="accent1">
              <a:alpha val="7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14" name="テキスト プレースホルダー 11"/>
          <p:cNvSpPr>
            <a:spLocks noGrp="1"/>
          </p:cNvSpPr>
          <p:nvPr>
            <p:ph type="body" sz="quarter" idx="40" hasCustomPrompt="1"/>
          </p:nvPr>
        </p:nvSpPr>
        <p:spPr>
          <a:xfrm>
            <a:off x="611686" y="1652503"/>
            <a:ext cx="2440697" cy="1034754"/>
          </a:xfrm>
        </p:spPr>
        <p:txBody>
          <a:bodyPr anchor="ctr">
            <a:noAutofit/>
          </a:bodyPr>
          <a:lstStyle>
            <a:lvl1pPr algn="r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5" name="テキスト プレースホルダー 11"/>
          <p:cNvSpPr>
            <a:spLocks noGrp="1"/>
          </p:cNvSpPr>
          <p:nvPr>
            <p:ph type="body" sz="quarter" idx="41" hasCustomPrompt="1"/>
          </p:nvPr>
        </p:nvSpPr>
        <p:spPr>
          <a:xfrm>
            <a:off x="2112895" y="4108746"/>
            <a:ext cx="2440697" cy="1034754"/>
          </a:xfrm>
        </p:spPr>
        <p:txBody>
          <a:bodyPr anchor="ctr">
            <a:noAutofit/>
          </a:bodyPr>
          <a:lstStyle>
            <a:lvl1pPr algn="r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6" name="テキスト プレースホルダー 11"/>
          <p:cNvSpPr>
            <a:spLocks noGrp="1"/>
          </p:cNvSpPr>
          <p:nvPr>
            <p:ph type="body" sz="quarter" idx="42" hasCustomPrompt="1"/>
          </p:nvPr>
        </p:nvSpPr>
        <p:spPr>
          <a:xfrm>
            <a:off x="5227597" y="944025"/>
            <a:ext cx="2440697" cy="1034754"/>
          </a:xfrm>
        </p:spPr>
        <p:txBody>
          <a:bodyPr anchor="ctr">
            <a:noAutofit/>
          </a:bodyPr>
          <a:lstStyle>
            <a:lvl1pPr algn="r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7" name="テキスト プレースホルダー 11"/>
          <p:cNvSpPr>
            <a:spLocks noGrp="1"/>
          </p:cNvSpPr>
          <p:nvPr>
            <p:ph type="body" sz="quarter" idx="43" hasCustomPrompt="1"/>
          </p:nvPr>
        </p:nvSpPr>
        <p:spPr>
          <a:xfrm>
            <a:off x="9489170" y="3741660"/>
            <a:ext cx="2440697" cy="1034754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8" name="テキスト プレースホルダー 11"/>
          <p:cNvSpPr>
            <a:spLocks noGrp="1"/>
          </p:cNvSpPr>
          <p:nvPr>
            <p:ph type="body" sz="quarter" idx="44" hasCustomPrompt="1"/>
          </p:nvPr>
        </p:nvSpPr>
        <p:spPr>
          <a:xfrm>
            <a:off x="13083739" y="1595703"/>
            <a:ext cx="2440697" cy="1034754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9" name="テキスト プレースホルダー 11"/>
          <p:cNvSpPr>
            <a:spLocks noGrp="1"/>
          </p:cNvSpPr>
          <p:nvPr>
            <p:ph type="body" sz="quarter" idx="45" hasCustomPrompt="1"/>
          </p:nvPr>
        </p:nvSpPr>
        <p:spPr>
          <a:xfrm>
            <a:off x="14597073" y="4361482"/>
            <a:ext cx="2440697" cy="1034754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0" name="テキスト プレースホルダー 11"/>
          <p:cNvSpPr>
            <a:spLocks noGrp="1"/>
          </p:cNvSpPr>
          <p:nvPr>
            <p:ph type="body" sz="quarter" idx="46" hasCustomPrompt="1"/>
          </p:nvPr>
        </p:nvSpPr>
        <p:spPr>
          <a:xfrm>
            <a:off x="3315275" y="1076657"/>
            <a:ext cx="1157811" cy="1504721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4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00</a:t>
            </a:r>
            <a:endParaRPr lang="en-US" dirty="0"/>
          </a:p>
        </p:txBody>
      </p:sp>
      <p:sp>
        <p:nvSpPr>
          <p:cNvPr id="21" name="テキスト プレースホルダー 11"/>
          <p:cNvSpPr>
            <a:spLocks noGrp="1"/>
          </p:cNvSpPr>
          <p:nvPr>
            <p:ph type="body" sz="quarter" idx="47" hasCustomPrompt="1"/>
          </p:nvPr>
        </p:nvSpPr>
        <p:spPr>
          <a:xfrm>
            <a:off x="4875580" y="3681454"/>
            <a:ext cx="1157811" cy="1504721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4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00</a:t>
            </a:r>
            <a:endParaRPr lang="en-US" dirty="0"/>
          </a:p>
        </p:txBody>
      </p:sp>
      <p:sp>
        <p:nvSpPr>
          <p:cNvPr id="22" name="テキスト プレースホルダー 11"/>
          <p:cNvSpPr>
            <a:spLocks noGrp="1"/>
          </p:cNvSpPr>
          <p:nvPr>
            <p:ph type="body" sz="quarter" idx="48" hasCustomPrompt="1"/>
          </p:nvPr>
        </p:nvSpPr>
        <p:spPr>
          <a:xfrm>
            <a:off x="7922834" y="559279"/>
            <a:ext cx="1157811" cy="1504721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4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00</a:t>
            </a:r>
            <a:endParaRPr lang="en-US" dirty="0"/>
          </a:p>
        </p:txBody>
      </p:sp>
      <p:sp>
        <p:nvSpPr>
          <p:cNvPr id="23" name="テキスト プレースホルダー 11"/>
          <p:cNvSpPr>
            <a:spLocks noGrp="1"/>
          </p:cNvSpPr>
          <p:nvPr>
            <p:ph type="body" sz="quarter" idx="49" hasCustomPrompt="1"/>
          </p:nvPr>
        </p:nvSpPr>
        <p:spPr>
          <a:xfrm>
            <a:off x="8120557" y="3011796"/>
            <a:ext cx="1157811" cy="1504721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4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00</a:t>
            </a:r>
            <a:endParaRPr lang="en-US" dirty="0"/>
          </a:p>
        </p:txBody>
      </p:sp>
      <p:sp>
        <p:nvSpPr>
          <p:cNvPr id="24" name="テキスト プレースホルダー 11"/>
          <p:cNvSpPr>
            <a:spLocks noGrp="1"/>
          </p:cNvSpPr>
          <p:nvPr>
            <p:ph type="body" sz="quarter" idx="50" hasCustomPrompt="1"/>
          </p:nvPr>
        </p:nvSpPr>
        <p:spPr>
          <a:xfrm>
            <a:off x="11719796" y="1226998"/>
            <a:ext cx="1157811" cy="1504721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4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00</a:t>
            </a:r>
            <a:endParaRPr lang="en-US" dirty="0"/>
          </a:p>
        </p:txBody>
      </p:sp>
      <p:sp>
        <p:nvSpPr>
          <p:cNvPr id="25" name="テキスト プレースホルダー 11"/>
          <p:cNvSpPr>
            <a:spLocks noGrp="1"/>
          </p:cNvSpPr>
          <p:nvPr>
            <p:ph type="body" sz="quarter" idx="51" hasCustomPrompt="1"/>
          </p:nvPr>
        </p:nvSpPr>
        <p:spPr>
          <a:xfrm>
            <a:off x="13249056" y="4101585"/>
            <a:ext cx="1157811" cy="1504721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4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00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9747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50"/>
                            </p:stCondLst>
                            <p:childTnLst>
                              <p:par>
                                <p:cTn id="14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50"/>
                            </p:stCondLst>
                            <p:childTnLst>
                              <p:par>
                                <p:cTn id="18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50"/>
                            </p:stCondLst>
                            <p:childTnLst>
                              <p:par>
                                <p:cTn id="23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50"/>
                            </p:stCondLst>
                            <p:childTnLst>
                              <p:par>
                                <p:cTn id="32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50"/>
                            </p:stCondLst>
                            <p:childTnLst>
                              <p:par>
                                <p:cTn id="37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50"/>
                            </p:stCondLst>
                            <p:childTnLst>
                              <p:par>
                                <p:cTn id="46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050"/>
                            </p:stCondLst>
                            <p:childTnLst>
                              <p:par>
                                <p:cTn id="51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550"/>
                            </p:stCondLst>
                            <p:childTnLst>
                              <p:par>
                                <p:cTn id="60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50"/>
                            </p:stCondLst>
                            <p:childTnLst>
                              <p:par>
                                <p:cTn id="65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550"/>
                            </p:stCondLst>
                            <p:childTnLst>
                              <p:par>
                                <p:cTn id="74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6050"/>
                            </p:stCondLst>
                            <p:childTnLst>
                              <p:par>
                                <p:cTn id="79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6550"/>
                            </p:stCondLst>
                            <p:childTnLst>
                              <p:par>
                                <p:cTn id="88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7050"/>
                            </p:stCondLst>
                            <p:childTnLst>
                              <p:par>
                                <p:cTn id="93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7550"/>
                            </p:stCondLst>
                            <p:childTnLst>
                              <p:par>
                                <p:cTn id="102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>
        <p:tmplLst>
          <p:tmpl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" grpId="0">
        <p:tmplLst>
          <p:tmpl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>
        <p:tmplLst>
          <p:tmpl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5" grpId="0">
        <p:tmplLst>
          <p:tmpl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6" grpId="0">
        <p:tmplLst>
          <p:tmpl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7" grpId="0">
        <p:tmplLst>
          <p:tmpl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8" grpId="0">
        <p:tmplLst>
          <p:tmpl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9" grpId="0">
        <p:tmplLst>
          <p:tmpl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0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1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2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3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4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5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orld Map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‹nº›</a:t>
            </a:fld>
            <a:endParaRPr lang="en-US" dirty="0"/>
          </a:p>
        </p:txBody>
      </p:sp>
      <p:pic>
        <p:nvPicPr>
          <p:cNvPr id="2" name="図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7164" y="1016930"/>
            <a:ext cx="13128766" cy="6236485"/>
          </a:xfrm>
          <a:prstGeom prst="rect">
            <a:avLst/>
          </a:prstGeom>
        </p:spPr>
      </p:pic>
      <p:sp>
        <p:nvSpPr>
          <p:cNvPr id="5" name="テキスト プレースホルダー 11"/>
          <p:cNvSpPr>
            <a:spLocks noGrp="1"/>
          </p:cNvSpPr>
          <p:nvPr>
            <p:ph type="body" sz="quarter" idx="38" hasCustomPrompt="1"/>
          </p:nvPr>
        </p:nvSpPr>
        <p:spPr>
          <a:xfrm>
            <a:off x="2842395" y="6619891"/>
            <a:ext cx="12613738" cy="1224261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5401" spc="6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cxnSp>
        <p:nvCxnSpPr>
          <p:cNvPr id="6" name="直線コネクタ 5"/>
          <p:cNvCxnSpPr/>
          <p:nvPr userDrawn="1"/>
        </p:nvCxnSpPr>
        <p:spPr>
          <a:xfrm flipH="1" flipV="1">
            <a:off x="3333245" y="7853146"/>
            <a:ext cx="11621508" cy="1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テキスト プレースホルダー 11"/>
          <p:cNvSpPr>
            <a:spLocks noGrp="1"/>
          </p:cNvSpPr>
          <p:nvPr>
            <p:ph type="body" sz="quarter" idx="39" hasCustomPrompt="1"/>
          </p:nvPr>
        </p:nvSpPr>
        <p:spPr>
          <a:xfrm>
            <a:off x="2097437" y="7975591"/>
            <a:ext cx="14103652" cy="1539112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2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2182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50"/>
                            </p:stCondLst>
                            <p:childTnLst>
                              <p:par>
                                <p:cTn id="14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50"/>
                            </p:stCondLst>
                            <p:childTnLst>
                              <p:par>
                                <p:cTn id="18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>
        <p:tmplLst>
          <p:tmpl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" grpId="0">
        <p:tmplLst>
          <p:tmpl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5" name="テキスト プレースホルダー 11"/>
          <p:cNvSpPr>
            <a:spLocks noGrp="1"/>
          </p:cNvSpPr>
          <p:nvPr>
            <p:ph type="body" sz="quarter" idx="39" hasCustomPrompt="1"/>
          </p:nvPr>
        </p:nvSpPr>
        <p:spPr>
          <a:xfrm>
            <a:off x="2097437" y="4558435"/>
            <a:ext cx="14103652" cy="1935215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240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6" name="図プレースホルダー 7"/>
          <p:cNvSpPr>
            <a:spLocks noGrp="1"/>
          </p:cNvSpPr>
          <p:nvPr>
            <p:ph type="pic" sz="quarter" idx="18" hasCustomPrompt="1"/>
          </p:nvPr>
        </p:nvSpPr>
        <p:spPr>
          <a:xfrm>
            <a:off x="8358022" y="2938255"/>
            <a:ext cx="1551129" cy="1550994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722412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>
        <p:tmplLst>
          <p:tmpl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/>
    </p:bldLst>
  </p:timing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ar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5" name="テキスト プレースホルダー 11"/>
          <p:cNvSpPr>
            <a:spLocks noGrp="1"/>
          </p:cNvSpPr>
          <p:nvPr>
            <p:ph type="body" sz="quarter" idx="39" hasCustomPrompt="1"/>
          </p:nvPr>
        </p:nvSpPr>
        <p:spPr>
          <a:xfrm>
            <a:off x="2097437" y="2623220"/>
            <a:ext cx="14103652" cy="6300700"/>
          </a:xfrm>
        </p:spPr>
        <p:txBody>
          <a:bodyPr anchor="t">
            <a:noAutofit/>
          </a:bodyPr>
          <a:lstStyle>
            <a:lvl1pPr marL="432043" indent="-432043" algn="l">
              <a:lnSpc>
                <a:spcPct val="120000"/>
              </a:lnSpc>
              <a:spcBef>
                <a:spcPts val="1200"/>
              </a:spcBef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+mn-lt"/>
              </a:defRPr>
            </a:lvl1pPr>
            <a:lvl2pPr marL="900090" indent="-432043">
              <a:buFont typeface="Wingdings" panose="05000000000000000000" pitchFamily="2" charset="2"/>
              <a:buChar char="l"/>
              <a:defRPr sz="2400">
                <a:solidFill>
                  <a:schemeClr val="tx1">
                    <a:lumMod val="60000"/>
                    <a:lumOff val="40000"/>
                  </a:schemeClr>
                </a:solidFill>
              </a:defRPr>
            </a:lvl2pPr>
          </a:lstStyle>
          <a:p>
            <a:pPr lvl="0"/>
            <a:r>
              <a:rPr lang="en-US" altLang="ja-JP" dirty="0"/>
              <a:t>Text Here</a:t>
            </a:r>
          </a:p>
          <a:p>
            <a:pPr lvl="1"/>
            <a:r>
              <a:rPr lang="en-US" dirty="0"/>
              <a:t>ssss</a:t>
            </a:r>
          </a:p>
        </p:txBody>
      </p:sp>
      <p:sp>
        <p:nvSpPr>
          <p:cNvPr id="6" name="図プレースホルダー 7"/>
          <p:cNvSpPr>
            <a:spLocks noGrp="1"/>
          </p:cNvSpPr>
          <p:nvPr>
            <p:ph type="pic" sz="quarter" idx="18" hasCustomPrompt="1"/>
          </p:nvPr>
        </p:nvSpPr>
        <p:spPr>
          <a:xfrm>
            <a:off x="8358022" y="1003040"/>
            <a:ext cx="1551129" cy="1550994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415971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>
        <p:tmplLst>
          <p:tmpl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ou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5AFB8A5C-ECA4-421D-A059-EF5F72EE20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9470" y="2380"/>
            <a:ext cx="15419503" cy="10282240"/>
          </a:xfrm>
          <a:prstGeom prst="rect">
            <a:avLst/>
          </a:prstGeom>
        </p:spPr>
      </p:pic>
      <p:sp>
        <p:nvSpPr>
          <p:cNvPr id="18" name="図プレースホルダー 17"/>
          <p:cNvSpPr>
            <a:spLocks noGrp="1"/>
          </p:cNvSpPr>
          <p:nvPr>
            <p:ph type="pic" sz="quarter" idx="11" hasCustomPrompt="1"/>
          </p:nvPr>
        </p:nvSpPr>
        <p:spPr>
          <a:xfrm>
            <a:off x="9357182" y="5829299"/>
            <a:ext cx="8930817" cy="3285766"/>
          </a:xfrm>
          <a:custGeom>
            <a:avLst/>
            <a:gdLst/>
            <a:ahLst/>
            <a:cxnLst/>
            <a:rect l="l" t="t" r="r" b="b"/>
            <a:pathLst>
              <a:path w="8930042" h="3285766">
                <a:moveTo>
                  <a:pt x="1032594" y="0"/>
                </a:moveTo>
                <a:lnTo>
                  <a:pt x="8930042" y="0"/>
                </a:lnTo>
                <a:lnTo>
                  <a:pt x="8930042" y="3278042"/>
                </a:lnTo>
                <a:lnTo>
                  <a:pt x="1035115" y="3278042"/>
                </a:lnTo>
                <a:lnTo>
                  <a:pt x="1035115" y="3285766"/>
                </a:lnTo>
                <a:lnTo>
                  <a:pt x="1032681" y="3278042"/>
                </a:lnTo>
                <a:lnTo>
                  <a:pt x="1032594" y="3278042"/>
                </a:lnTo>
                <a:lnTo>
                  <a:pt x="1032594" y="3277764"/>
                </a:lnTo>
                <a:lnTo>
                  <a:pt x="0" y="401"/>
                </a:lnTo>
                <a:lnTo>
                  <a:pt x="1032594" y="401"/>
                </a:lnTo>
                <a:close/>
              </a:path>
            </a:pathLst>
          </a:custGeom>
        </p:spPr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  Add an image</a:t>
            </a:r>
            <a:endParaRPr kumimoji="1" lang="ja-JP" altLang="en-US" dirty="0"/>
          </a:p>
        </p:txBody>
      </p:sp>
      <p:grpSp>
        <p:nvGrpSpPr>
          <p:cNvPr id="9" name="グループ化 8"/>
          <p:cNvGrpSpPr/>
          <p:nvPr userDrawn="1"/>
        </p:nvGrpSpPr>
        <p:grpSpPr>
          <a:xfrm>
            <a:off x="10749" y="2380"/>
            <a:ext cx="10764320" cy="10284621"/>
            <a:chOff x="0" y="0"/>
            <a:chExt cx="10763386" cy="10284621"/>
          </a:xfrm>
          <a:solidFill>
            <a:srgbClr val="0060A8">
              <a:alpha val="89804"/>
            </a:srgbClr>
          </a:solidFill>
        </p:grpSpPr>
        <p:sp>
          <p:nvSpPr>
            <p:cNvPr id="6" name="直角三角形 5"/>
            <p:cNvSpPr/>
            <p:nvPr userDrawn="1"/>
          </p:nvSpPr>
          <p:spPr>
            <a:xfrm>
              <a:off x="7523026" y="0"/>
              <a:ext cx="3240360" cy="10284621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3200">
                <a:solidFill>
                  <a:schemeClr val="tx1"/>
                </a:solidFill>
              </a:endParaRPr>
            </a:p>
          </p:txBody>
        </p:sp>
        <p:sp>
          <p:nvSpPr>
            <p:cNvPr id="8" name="正方形/長方形 7"/>
            <p:cNvSpPr/>
            <p:nvPr userDrawn="1"/>
          </p:nvSpPr>
          <p:spPr>
            <a:xfrm>
              <a:off x="0" y="0"/>
              <a:ext cx="7523026" cy="1027804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3200">
                <a:solidFill>
                  <a:schemeClr val="tx1"/>
                </a:solidFill>
              </a:endParaRPr>
            </a:p>
          </p:txBody>
        </p:sp>
      </p:grpSp>
      <p:sp>
        <p:nvSpPr>
          <p:cNvPr id="14" name="図プレースホルダー 13"/>
          <p:cNvSpPr>
            <a:spLocks noGrp="1"/>
          </p:cNvSpPr>
          <p:nvPr>
            <p:ph type="pic" sz="quarter" idx="10" hasCustomPrompt="1"/>
          </p:nvPr>
        </p:nvSpPr>
        <p:spPr>
          <a:xfrm>
            <a:off x="2522" y="1183062"/>
            <a:ext cx="8929249" cy="3280389"/>
          </a:xfrm>
          <a:custGeom>
            <a:avLst/>
            <a:gdLst/>
            <a:ahLst/>
            <a:cxnLst/>
            <a:rect l="l" t="t" r="r" b="b"/>
            <a:pathLst>
              <a:path w="8928474" h="3280389">
                <a:moveTo>
                  <a:pt x="7894927" y="0"/>
                </a:moveTo>
                <a:lnTo>
                  <a:pt x="7897361" y="7724"/>
                </a:lnTo>
                <a:lnTo>
                  <a:pt x="7897448" y="7724"/>
                </a:lnTo>
                <a:lnTo>
                  <a:pt x="7897448" y="8002"/>
                </a:lnTo>
                <a:lnTo>
                  <a:pt x="8928474" y="3280389"/>
                </a:lnTo>
                <a:lnTo>
                  <a:pt x="0" y="3280389"/>
                </a:lnTo>
                <a:lnTo>
                  <a:pt x="0" y="7724"/>
                </a:lnTo>
                <a:lnTo>
                  <a:pt x="7894927" y="7724"/>
                </a:lnTo>
                <a:close/>
              </a:path>
            </a:pathLst>
          </a:custGeom>
        </p:spPr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9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650018" y="5622044"/>
            <a:ext cx="7923227" cy="1794756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0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637317" y="4599215"/>
            <a:ext cx="7923227" cy="1040615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4800" spc="3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1" name="テキスト プレースホルダー 11"/>
          <p:cNvSpPr>
            <a:spLocks noGrp="1"/>
          </p:cNvSpPr>
          <p:nvPr>
            <p:ph type="body" sz="quarter" idx="17" hasCustomPrompt="1"/>
          </p:nvPr>
        </p:nvSpPr>
        <p:spPr>
          <a:xfrm>
            <a:off x="9794811" y="3678944"/>
            <a:ext cx="7923227" cy="1794756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2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9782110" y="2656115"/>
            <a:ext cx="7923227" cy="1040615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4800" spc="3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1224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8" presetID="22" presetClass="entr" presetSubtype="2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4" grpId="0"/>
      <p:bldP spid="19" grpId="0" build="p">
        <p:tmplLst>
          <p:tmpl lvl="1">
            <p:tnLst>
              <p:par>
                <p:cTn presetID="2" presetClass="entr" presetSubtype="8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0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1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2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ttom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5" name="テキスト プレースホルダー 11"/>
          <p:cNvSpPr>
            <a:spLocks noGrp="1"/>
          </p:cNvSpPr>
          <p:nvPr>
            <p:ph type="body" sz="quarter" idx="38" hasCustomPrompt="1"/>
          </p:nvPr>
        </p:nvSpPr>
        <p:spPr>
          <a:xfrm>
            <a:off x="2842395" y="6619891"/>
            <a:ext cx="12613738" cy="1224261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5401" spc="6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cxnSp>
        <p:nvCxnSpPr>
          <p:cNvPr id="6" name="直線コネクタ 5"/>
          <p:cNvCxnSpPr/>
          <p:nvPr userDrawn="1"/>
        </p:nvCxnSpPr>
        <p:spPr>
          <a:xfrm flipH="1" flipV="1">
            <a:off x="3333245" y="7853146"/>
            <a:ext cx="11621508" cy="1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テキスト プレースホルダー 11"/>
          <p:cNvSpPr>
            <a:spLocks noGrp="1"/>
          </p:cNvSpPr>
          <p:nvPr>
            <p:ph type="body" sz="quarter" idx="39" hasCustomPrompt="1"/>
          </p:nvPr>
        </p:nvSpPr>
        <p:spPr>
          <a:xfrm>
            <a:off x="2097437" y="7975591"/>
            <a:ext cx="14103652" cy="1539112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2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8027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50"/>
                            </p:stCondLst>
                            <p:childTnLst>
                              <p:par>
                                <p:cTn id="10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50"/>
                            </p:stCondLst>
                            <p:childTnLst>
                              <p:par>
                                <p:cTn id="14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>
        <p:tmplLst>
          <p:tmpl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" grpId="0">
        <p:tmplLst>
          <p:tmpl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1301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/>
    </mc:Choice>
    <mc:Fallback xmlns="">
      <p:transition spd="slow"/>
    </mc:Fallback>
  </mc:AlternateContent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oth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9335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/>
    </mc:Choice>
    <mc:Fallback xmlns="">
      <p:transition spd="slow"/>
    </mc:Fallback>
  </mc:AlternateContent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Brea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図プレースホルダー 3"/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8288000" cy="10287000"/>
          </a:xfrm>
        </p:spPr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6" name="テキスト プレースホルダー 5"/>
          <p:cNvSpPr>
            <a:spLocks noGrp="1"/>
          </p:cNvSpPr>
          <p:nvPr>
            <p:ph type="body" sz="quarter" idx="11" hasCustomPrompt="1"/>
          </p:nvPr>
        </p:nvSpPr>
        <p:spPr>
          <a:xfrm>
            <a:off x="772343" y="3748345"/>
            <a:ext cx="5851158" cy="5850650"/>
          </a:xfrm>
          <a:prstGeom prst="ellipse">
            <a:avLst/>
          </a:prstGeom>
          <a:solidFill>
            <a:schemeClr val="accent1">
              <a:alpha val="69000"/>
            </a:schemeClr>
          </a:solidFill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7" name="図プレースホルダー 7"/>
          <p:cNvSpPr>
            <a:spLocks noGrp="1"/>
          </p:cNvSpPr>
          <p:nvPr>
            <p:ph type="pic" sz="quarter" idx="18" hasCustomPrompt="1"/>
          </p:nvPr>
        </p:nvSpPr>
        <p:spPr>
          <a:xfrm>
            <a:off x="2707791" y="4783526"/>
            <a:ext cx="2070345" cy="2070165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8" name="タイトル 1"/>
          <p:cNvSpPr>
            <a:spLocks noGrp="1"/>
          </p:cNvSpPr>
          <p:nvPr>
            <p:ph type="ctrTitle" hasCustomPrompt="1"/>
          </p:nvPr>
        </p:nvSpPr>
        <p:spPr>
          <a:xfrm>
            <a:off x="907370" y="6808686"/>
            <a:ext cx="5581104" cy="1189757"/>
          </a:xfrm>
          <a:prstGeom prst="rect">
            <a:avLst/>
          </a:prstGeom>
        </p:spPr>
        <p:txBody>
          <a:bodyPr anchor="t"/>
          <a:lstStyle>
            <a:lvl1pPr algn="ctr">
              <a:lnSpc>
                <a:spcPct val="100000"/>
              </a:lnSpc>
              <a:defRPr sz="4000" spc="6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altLang="ja-JP" dirty="0"/>
              <a:t>SECTION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4820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build="p" animBg="1">
        <p:tmplLst>
          <p:tmpl>
            <p:tnLst>
              <p:par>
                <p:cTn presetID="14" presetClass="entr" presetSubtype="1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randombar(horizontal)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4" presetClass="entr" presetSubtype="1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randombar(horizontal)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" grpId="0"/>
      <p:bldP spid="8" grpId="0"/>
    </p:bldLst>
  </p:timing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ig Image and 3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正方形/長方形 8"/>
          <p:cNvSpPr/>
          <p:nvPr userDrawn="1"/>
        </p:nvSpPr>
        <p:spPr>
          <a:xfrm>
            <a:off x="1" y="6313631"/>
            <a:ext cx="18288000" cy="3973369"/>
          </a:xfrm>
          <a:prstGeom prst="rect">
            <a:avLst/>
          </a:pr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7" name="図プレースホルダー 6"/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8288000" cy="6313630"/>
          </a:xfrm>
        </p:spPr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4" name="テキスト プレースホルダー 4"/>
          <p:cNvSpPr>
            <a:spLocks noGrp="1"/>
          </p:cNvSpPr>
          <p:nvPr>
            <p:ph type="body" sz="quarter" idx="25" hasCustomPrompt="1"/>
          </p:nvPr>
        </p:nvSpPr>
        <p:spPr>
          <a:xfrm>
            <a:off x="7995344" y="5162425"/>
            <a:ext cx="2295724" cy="2295525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5" name="図プレースホルダー 2"/>
          <p:cNvSpPr>
            <a:spLocks noGrp="1"/>
          </p:cNvSpPr>
          <p:nvPr>
            <p:ph type="pic" sz="quarter" idx="26" hasCustomPrompt="1"/>
          </p:nvPr>
        </p:nvSpPr>
        <p:spPr>
          <a:xfrm>
            <a:off x="8580595" y="5747490"/>
            <a:ext cx="1125223" cy="1125125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6" name="テキスト プレースホルダー 11"/>
          <p:cNvSpPr>
            <a:spLocks noGrp="1"/>
          </p:cNvSpPr>
          <p:nvPr>
            <p:ph type="body" sz="quarter" idx="27" hasCustomPrompt="1"/>
          </p:nvPr>
        </p:nvSpPr>
        <p:spPr>
          <a:xfrm>
            <a:off x="6738565" y="8144099"/>
            <a:ext cx="4809281" cy="1429086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1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7" name="テキスト プレースホルダー 11"/>
          <p:cNvSpPr>
            <a:spLocks noGrp="1"/>
          </p:cNvSpPr>
          <p:nvPr>
            <p:ph type="body" sz="quarter" idx="28" hasCustomPrompt="1"/>
          </p:nvPr>
        </p:nvSpPr>
        <p:spPr>
          <a:xfrm>
            <a:off x="6738565" y="7564669"/>
            <a:ext cx="4809281" cy="773203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3200" spc="3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8" name="テキスト プレースホルダー 4"/>
          <p:cNvSpPr>
            <a:spLocks noGrp="1"/>
          </p:cNvSpPr>
          <p:nvPr>
            <p:ph type="body" sz="quarter" idx="29" hasCustomPrompt="1"/>
          </p:nvPr>
        </p:nvSpPr>
        <p:spPr>
          <a:xfrm>
            <a:off x="2707727" y="5160641"/>
            <a:ext cx="2295724" cy="2295525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9" name="図プレースホルダー 2"/>
          <p:cNvSpPr>
            <a:spLocks noGrp="1"/>
          </p:cNvSpPr>
          <p:nvPr>
            <p:ph type="pic" sz="quarter" idx="30" hasCustomPrompt="1"/>
          </p:nvPr>
        </p:nvSpPr>
        <p:spPr>
          <a:xfrm>
            <a:off x="3292977" y="5745705"/>
            <a:ext cx="1125223" cy="1125125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20" name="テキスト プレースホルダー 11"/>
          <p:cNvSpPr>
            <a:spLocks noGrp="1"/>
          </p:cNvSpPr>
          <p:nvPr>
            <p:ph type="body" sz="quarter" idx="31" hasCustomPrompt="1"/>
          </p:nvPr>
        </p:nvSpPr>
        <p:spPr>
          <a:xfrm>
            <a:off x="1450947" y="8142315"/>
            <a:ext cx="4809281" cy="1429086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1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1" name="テキスト プレースホルダー 11"/>
          <p:cNvSpPr>
            <a:spLocks noGrp="1"/>
          </p:cNvSpPr>
          <p:nvPr>
            <p:ph type="body" sz="quarter" idx="32" hasCustomPrompt="1"/>
          </p:nvPr>
        </p:nvSpPr>
        <p:spPr>
          <a:xfrm>
            <a:off x="1450947" y="7562885"/>
            <a:ext cx="4809281" cy="773203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3200" spc="3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2" name="テキスト プレースホルダー 4"/>
          <p:cNvSpPr>
            <a:spLocks noGrp="1"/>
          </p:cNvSpPr>
          <p:nvPr>
            <p:ph type="body" sz="quarter" idx="33" hasCustomPrompt="1"/>
          </p:nvPr>
        </p:nvSpPr>
        <p:spPr>
          <a:xfrm>
            <a:off x="13288021" y="5157755"/>
            <a:ext cx="2295724" cy="2295525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23" name="図プレースホルダー 2"/>
          <p:cNvSpPr>
            <a:spLocks noGrp="1"/>
          </p:cNvSpPr>
          <p:nvPr>
            <p:ph type="pic" sz="quarter" idx="34" hasCustomPrompt="1"/>
          </p:nvPr>
        </p:nvSpPr>
        <p:spPr>
          <a:xfrm>
            <a:off x="13873271" y="5742820"/>
            <a:ext cx="1125223" cy="1125125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24" name="テキスト プレースホルダー 11"/>
          <p:cNvSpPr>
            <a:spLocks noGrp="1"/>
          </p:cNvSpPr>
          <p:nvPr>
            <p:ph type="body" sz="quarter" idx="35" hasCustomPrompt="1"/>
          </p:nvPr>
        </p:nvSpPr>
        <p:spPr>
          <a:xfrm>
            <a:off x="12031241" y="8139429"/>
            <a:ext cx="4809281" cy="1429086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1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5" name="テキスト プレースホルダー 11"/>
          <p:cNvSpPr>
            <a:spLocks noGrp="1"/>
          </p:cNvSpPr>
          <p:nvPr>
            <p:ph type="body" sz="quarter" idx="36" hasCustomPrompt="1"/>
          </p:nvPr>
        </p:nvSpPr>
        <p:spPr>
          <a:xfrm>
            <a:off x="12031241" y="7559999"/>
            <a:ext cx="4809281" cy="773203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3200" spc="3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353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250"/>
                            </p:stCondLst>
                            <p:childTnLst>
                              <p:par>
                                <p:cTn id="38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750"/>
                            </p:stCondLst>
                            <p:childTnLst>
                              <p:par>
                                <p:cTn id="47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2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500"/>
                            </p:stCondLst>
                            <p:childTnLst>
                              <p:par>
                                <p:cTn id="57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4" grpId="0" build="p" animBg="1">
        <p:tmplLst>
          <p:tmpl>
            <p:tnLst>
              <p:par>
                <p:cTn presetID="22" presetClass="entr" presetSubtype="1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22" presetClass="entr" presetSubtype="1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/>
      <p:bldP spid="16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7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8" grpId="0" build="p" animBg="1">
        <p:tmplLst>
          <p:tmpl>
            <p:tnLst>
              <p:par>
                <p:cTn presetID="22" presetClass="entr" presetSubtype="1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22" presetClass="entr" presetSubtype="1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/>
      <p:bldP spid="20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1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2" grpId="0" build="p" animBg="1">
        <p:tmplLst>
          <p:tmpl>
            <p:tnLst>
              <p:par>
                <p:cTn presetID="22" presetClass="entr" presetSubtype="1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22" presetClass="entr" presetSubtype="1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0"/>
      <p:bldP spid="24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5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resent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正方形/長方形 13"/>
          <p:cNvSpPr/>
          <p:nvPr userDrawn="1"/>
        </p:nvSpPr>
        <p:spPr>
          <a:xfrm>
            <a:off x="1" y="0"/>
            <a:ext cx="3677134" cy="10287000"/>
          </a:xfrm>
          <a:prstGeom prst="rect">
            <a:avLst/>
          </a:pr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5" name="円/楕円 4"/>
          <p:cNvSpPr/>
          <p:nvPr userDrawn="1"/>
        </p:nvSpPr>
        <p:spPr>
          <a:xfrm>
            <a:off x="772344" y="2173171"/>
            <a:ext cx="5809583" cy="5809583"/>
          </a:xfrm>
          <a:prstGeom prst="ellipse">
            <a:avLst/>
          </a:prstGeom>
          <a:solidFill>
            <a:schemeClr val="accent1">
              <a:lumMod val="20000"/>
              <a:lumOff val="80000"/>
              <a:alpha val="14000"/>
            </a:schemeClr>
          </a:solidFill>
          <a:ln w="12700">
            <a:solidFill>
              <a:schemeClr val="accent1"/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24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6" name="図プレースホルダー 9"/>
          <p:cNvSpPr>
            <a:spLocks noGrp="1"/>
          </p:cNvSpPr>
          <p:nvPr>
            <p:ph type="pic" sz="quarter" idx="12" hasCustomPrompt="1"/>
          </p:nvPr>
        </p:nvSpPr>
        <p:spPr>
          <a:xfrm>
            <a:off x="963291" y="2364119"/>
            <a:ext cx="5427688" cy="5427687"/>
          </a:xfrm>
          <a:prstGeom prst="ellipse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Image</a:t>
            </a:r>
            <a:endParaRPr kumimoji="1" lang="ja-JP" altLang="en-US" dirty="0"/>
          </a:p>
        </p:txBody>
      </p:sp>
      <p:sp>
        <p:nvSpPr>
          <p:cNvPr id="7" name="タイトル 1"/>
          <p:cNvSpPr>
            <a:spLocks noGrp="1"/>
          </p:cNvSpPr>
          <p:nvPr>
            <p:ph type="title" hasCustomPrompt="1"/>
          </p:nvPr>
        </p:nvSpPr>
        <p:spPr>
          <a:xfrm>
            <a:off x="7118599" y="1543100"/>
            <a:ext cx="10352048" cy="1169564"/>
          </a:xfrm>
          <a:prstGeom prst="rect">
            <a:avLst/>
          </a:prstGeom>
        </p:spPr>
        <p:txBody>
          <a:bodyPr anchor="b"/>
          <a:lstStyle>
            <a:lvl1pPr algn="l">
              <a:defRPr sz="5400" spc="1500" baseline="0"/>
            </a:lvl1pPr>
          </a:lstStyle>
          <a:p>
            <a:r>
              <a:rPr lang="en-US" altLang="ja-JP" dirty="0"/>
              <a:t>NAME HERE</a:t>
            </a:r>
            <a:endParaRPr kumimoji="1" lang="ja-JP" altLang="en-US" dirty="0"/>
          </a:p>
        </p:txBody>
      </p:sp>
      <p:sp>
        <p:nvSpPr>
          <p:cNvPr id="2" name="ホームベース 1"/>
          <p:cNvSpPr/>
          <p:nvPr userDrawn="1"/>
        </p:nvSpPr>
        <p:spPr>
          <a:xfrm>
            <a:off x="7139140" y="4423704"/>
            <a:ext cx="479737" cy="359473"/>
          </a:xfrm>
          <a:prstGeom prst="homePlate">
            <a:avLst/>
          </a:prstGeom>
          <a:solidFill>
            <a:schemeClr val="accent1"/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200"/>
          </a:p>
        </p:txBody>
      </p:sp>
      <p:sp>
        <p:nvSpPr>
          <p:cNvPr id="9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7613697" y="3472681"/>
            <a:ext cx="9541888" cy="1035115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0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7613697" y="2893251"/>
            <a:ext cx="9541888" cy="77320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3200" spc="3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1" name="ホームベース 10"/>
          <p:cNvSpPr/>
          <p:nvPr userDrawn="1"/>
        </p:nvSpPr>
        <p:spPr>
          <a:xfrm>
            <a:off x="7139140" y="6133894"/>
            <a:ext cx="479737" cy="359473"/>
          </a:xfrm>
          <a:prstGeom prst="homePlate">
            <a:avLst/>
          </a:prstGeom>
          <a:solidFill>
            <a:schemeClr val="accent1"/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200"/>
          </a:p>
        </p:txBody>
      </p:sp>
      <p:sp>
        <p:nvSpPr>
          <p:cNvPr id="12" name="テキスト プレースホルダー 11"/>
          <p:cNvSpPr>
            <a:spLocks noGrp="1"/>
          </p:cNvSpPr>
          <p:nvPr>
            <p:ph type="body" sz="quarter" idx="17" hasCustomPrompt="1"/>
          </p:nvPr>
        </p:nvSpPr>
        <p:spPr>
          <a:xfrm>
            <a:off x="7613697" y="5182871"/>
            <a:ext cx="9541888" cy="1035115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3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7613697" y="4603441"/>
            <a:ext cx="9541888" cy="77320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3200" spc="3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1635303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2" decel="100000" fill="hold" grpId="0" nodeType="after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800"/>
                            </p:stCondLst>
                            <p:childTnLst>
                              <p:par>
                                <p:cTn id="27" presetID="2" presetClass="entr" presetSubtype="8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800"/>
                            </p:stCondLst>
                            <p:childTnLst>
                              <p:par>
                                <p:cTn id="40" presetID="2" presetClass="entr" presetSubtype="8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5" grpId="0" animBg="1"/>
      <p:bldP spid="6" grpId="0"/>
      <p:bldP spid="7" grpId="0"/>
      <p:bldP spid="2" grpId="0" animBg="1"/>
      <p:bldP spid="9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" grpId="0" animBg="1"/>
      <p:bldP spid="12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 Point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六角形 6"/>
          <p:cNvSpPr/>
          <p:nvPr userDrawn="1"/>
        </p:nvSpPr>
        <p:spPr>
          <a:xfrm rot="5400000">
            <a:off x="7900137" y="2331536"/>
            <a:ext cx="3603388" cy="3106639"/>
          </a:xfrm>
          <a:prstGeom prst="hexagon">
            <a:avLst>
              <a:gd name="adj" fmla="val 29917"/>
              <a:gd name="vf" fmla="val 115470"/>
            </a:avLst>
          </a:prstGeom>
          <a:solidFill>
            <a:schemeClr val="accent1"/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200"/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ja-JP" dirty="0"/>
              <a:t>SLIDE TITLE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6" name="テキスト プレースホルダー 11"/>
          <p:cNvSpPr>
            <a:spLocks noGrp="1"/>
          </p:cNvSpPr>
          <p:nvPr>
            <p:ph type="body" sz="quarter" idx="21" hasCustomPrompt="1"/>
          </p:nvPr>
        </p:nvSpPr>
        <p:spPr>
          <a:xfrm>
            <a:off x="8196138" y="3208286"/>
            <a:ext cx="3011388" cy="1368824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800" spc="3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8" name="六角形 7"/>
          <p:cNvSpPr/>
          <p:nvPr userDrawn="1"/>
        </p:nvSpPr>
        <p:spPr>
          <a:xfrm rot="5400000">
            <a:off x="9093153" y="5748927"/>
            <a:ext cx="3603388" cy="3106639"/>
          </a:xfrm>
          <a:prstGeom prst="hexagon">
            <a:avLst>
              <a:gd name="adj" fmla="val 29917"/>
              <a:gd name="vf" fmla="val 115470"/>
            </a:avLst>
          </a:prstGeom>
          <a:solidFill>
            <a:schemeClr val="accent1">
              <a:lumMod val="75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200"/>
          </a:p>
        </p:txBody>
      </p:sp>
      <p:sp>
        <p:nvSpPr>
          <p:cNvPr id="9" name="テキスト プレースホルダー 11"/>
          <p:cNvSpPr>
            <a:spLocks noGrp="1"/>
          </p:cNvSpPr>
          <p:nvPr>
            <p:ph type="body" sz="quarter" idx="22" hasCustomPrompt="1"/>
          </p:nvPr>
        </p:nvSpPr>
        <p:spPr>
          <a:xfrm>
            <a:off x="9389154" y="6625677"/>
            <a:ext cx="3011388" cy="1368824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800" spc="3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0" name="六角形 9"/>
          <p:cNvSpPr/>
          <p:nvPr userDrawn="1"/>
        </p:nvSpPr>
        <p:spPr>
          <a:xfrm rot="5400000">
            <a:off x="5493466" y="5028847"/>
            <a:ext cx="3603388" cy="3106639"/>
          </a:xfrm>
          <a:prstGeom prst="hexagon">
            <a:avLst>
              <a:gd name="adj" fmla="val 29917"/>
              <a:gd name="vf" fmla="val 115470"/>
            </a:avLst>
          </a:prstGeom>
          <a:solidFill>
            <a:schemeClr val="accent1">
              <a:lumMod val="50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200"/>
          </a:p>
        </p:txBody>
      </p:sp>
      <p:sp>
        <p:nvSpPr>
          <p:cNvPr id="11" name="テキスト プレースホルダー 11"/>
          <p:cNvSpPr>
            <a:spLocks noGrp="1"/>
          </p:cNvSpPr>
          <p:nvPr>
            <p:ph type="body" sz="quarter" idx="23" hasCustomPrompt="1"/>
          </p:nvPr>
        </p:nvSpPr>
        <p:spPr>
          <a:xfrm>
            <a:off x="5789467" y="5905597"/>
            <a:ext cx="3011388" cy="1368824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800" spc="3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2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11412965" y="2649472"/>
            <a:ext cx="5247523" cy="720080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8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3" name="テキスト プレースホルダー 11"/>
          <p:cNvSpPr>
            <a:spLocks noGrp="1"/>
          </p:cNvSpPr>
          <p:nvPr>
            <p:ph type="body" sz="quarter" idx="20" hasCustomPrompt="1"/>
          </p:nvPr>
        </p:nvSpPr>
        <p:spPr>
          <a:xfrm>
            <a:off x="11427078" y="3299162"/>
            <a:ext cx="5206920" cy="1709320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4" name="テキスト プレースホルダー 11"/>
          <p:cNvSpPr>
            <a:spLocks noGrp="1"/>
          </p:cNvSpPr>
          <p:nvPr>
            <p:ph type="body" sz="quarter" idx="24" hasCustomPrompt="1"/>
          </p:nvPr>
        </p:nvSpPr>
        <p:spPr>
          <a:xfrm>
            <a:off x="12583195" y="6088602"/>
            <a:ext cx="5247523" cy="720080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8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5" name="テキスト プレースホルダー 11"/>
          <p:cNvSpPr>
            <a:spLocks noGrp="1"/>
          </p:cNvSpPr>
          <p:nvPr>
            <p:ph type="body" sz="quarter" idx="25" hasCustomPrompt="1"/>
          </p:nvPr>
        </p:nvSpPr>
        <p:spPr>
          <a:xfrm>
            <a:off x="12597308" y="6738292"/>
            <a:ext cx="5206920" cy="1709320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6" name="テキスト プレースホルダー 11"/>
          <p:cNvSpPr>
            <a:spLocks noGrp="1"/>
          </p:cNvSpPr>
          <p:nvPr>
            <p:ph type="body" sz="quarter" idx="26" hasCustomPrompt="1"/>
          </p:nvPr>
        </p:nvSpPr>
        <p:spPr>
          <a:xfrm>
            <a:off x="371668" y="5282921"/>
            <a:ext cx="5247523" cy="720080"/>
          </a:xfrm>
        </p:spPr>
        <p:txBody>
          <a:bodyPr anchor="ctr">
            <a:noAutofit/>
          </a:bodyPr>
          <a:lstStyle>
            <a:lvl1pPr algn="r">
              <a:lnSpc>
                <a:spcPct val="100000"/>
              </a:lnSpc>
              <a:spcBef>
                <a:spcPts val="0"/>
              </a:spcBef>
              <a:defRPr sz="28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7" name="テキスト プレースホルダー 11"/>
          <p:cNvSpPr>
            <a:spLocks noGrp="1"/>
          </p:cNvSpPr>
          <p:nvPr>
            <p:ph type="body" sz="quarter" idx="27" hasCustomPrompt="1"/>
          </p:nvPr>
        </p:nvSpPr>
        <p:spPr>
          <a:xfrm>
            <a:off x="385781" y="5932611"/>
            <a:ext cx="5206920" cy="1709320"/>
          </a:xfrm>
        </p:spPr>
        <p:txBody>
          <a:bodyPr anchor="t">
            <a:noAutofit/>
          </a:bodyPr>
          <a:lstStyle>
            <a:lvl1pPr algn="r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7498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" presetClass="entr" presetSubtype="9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9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750"/>
                            </p:stCondLst>
                            <p:childTnLst>
                              <p:par>
                                <p:cTn id="32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250"/>
                            </p:stCondLst>
                            <p:childTnLst>
                              <p:par>
                                <p:cTn id="41" presetID="2" presetClass="entr" presetSubtype="3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3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"/>
                            </p:stCondLst>
                            <p:childTnLst>
                              <p:par>
                                <p:cTn id="50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" grpId="0" build="p">
        <p:tmplLst>
          <p:tmpl lvl="1">
            <p:tnLst>
              <p:par>
                <p:cTn presetID="2" presetClass="entr" presetSubtype="1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" grpId="0" animBg="1"/>
      <p:bldP spid="9" grpId="0" build="p">
        <p:tmplLst>
          <p:tmpl lvl="1">
            <p:tnLst>
              <p:par>
                <p:cTn presetID="2" presetClass="entr" presetSubtype="9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 animBg="1"/>
      <p:bldP spid="11" grpId="0" build="p">
        <p:tmplLst>
          <p:tmpl lvl="1">
            <p:tnLst>
              <p:par>
                <p:cTn presetID="2" presetClass="entr" presetSubtype="3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2" grpId="0">
        <p:tmplLst>
          <p:tmpl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4" grpId="0">
        <p:tmplLst>
          <p:tmpl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5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6" grpId="0">
        <p:tmplLst>
          <p:tmpl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7" grpId="0">
        <p:tmplLst>
          <p:tmpl>
            <p:tnLst>
              <p:par>
                <p:cTn presetID="2" presetClass="entr" presetSubtype="8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te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3C389176-CD18-40C7-857A-92ADB3DE5C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19140" y="-625762"/>
            <a:ext cx="14177286" cy="10908454"/>
          </a:xfrm>
          <a:prstGeom prst="rect">
            <a:avLst/>
          </a:prstGeom>
        </p:spPr>
      </p:pic>
      <p:sp>
        <p:nvSpPr>
          <p:cNvPr id="13" name="正方形/長方形 5"/>
          <p:cNvSpPr/>
          <p:nvPr userDrawn="1"/>
        </p:nvSpPr>
        <p:spPr>
          <a:xfrm rot="18000000">
            <a:off x="7642562" y="8548258"/>
            <a:ext cx="2942561" cy="1447716"/>
          </a:xfrm>
          <a:custGeom>
            <a:avLst/>
            <a:gdLst/>
            <a:ahLst/>
            <a:cxnLst/>
            <a:rect l="l" t="t" r="r" b="b"/>
            <a:pathLst>
              <a:path w="2942561" h="1447590">
                <a:moveTo>
                  <a:pt x="2942561" y="0"/>
                </a:moveTo>
                <a:lnTo>
                  <a:pt x="2942561" y="1447590"/>
                </a:lnTo>
                <a:lnTo>
                  <a:pt x="2024614" y="1447590"/>
                </a:lnTo>
                <a:cubicBezTo>
                  <a:pt x="1725966" y="1164530"/>
                  <a:pt x="1322349" y="991867"/>
                  <a:pt x="878406" y="991867"/>
                </a:cubicBezTo>
                <a:cubicBezTo>
                  <a:pt x="741840" y="991867"/>
                  <a:pt x="609089" y="1008206"/>
                  <a:pt x="482485" y="1040920"/>
                </a:cubicBezTo>
                <a:lnTo>
                  <a:pt x="0" y="205230"/>
                </a:lnTo>
                <a:cubicBezTo>
                  <a:pt x="254597" y="364578"/>
                  <a:pt x="555858" y="455722"/>
                  <a:pt x="878406" y="455722"/>
                </a:cubicBezTo>
                <a:cubicBezTo>
                  <a:pt x="1322350" y="455722"/>
                  <a:pt x="1725965" y="283060"/>
                  <a:pt x="2024613" y="0"/>
                </a:cubicBezTo>
                <a:close/>
              </a:path>
            </a:pathLst>
          </a:cu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10" name="正方形/長方形 5"/>
          <p:cNvSpPr/>
          <p:nvPr userDrawn="1"/>
        </p:nvSpPr>
        <p:spPr>
          <a:xfrm rot="8100000">
            <a:off x="7042168" y="3905432"/>
            <a:ext cx="2870162" cy="1006333"/>
          </a:xfrm>
          <a:custGeom>
            <a:avLst/>
            <a:gdLst/>
            <a:ahLst/>
            <a:cxnLst/>
            <a:rect l="l" t="t" r="r" b="b"/>
            <a:pathLst>
              <a:path w="3465385" h="1215135">
                <a:moveTo>
                  <a:pt x="0" y="0"/>
                </a:moveTo>
                <a:lnTo>
                  <a:pt x="770545" y="0"/>
                </a:lnTo>
                <a:cubicBezTo>
                  <a:pt x="1021235" y="237606"/>
                  <a:pt x="1360038" y="382542"/>
                  <a:pt x="1732693" y="382542"/>
                </a:cubicBezTo>
                <a:cubicBezTo>
                  <a:pt x="2105348" y="382542"/>
                  <a:pt x="2444151" y="237606"/>
                  <a:pt x="2694841" y="0"/>
                </a:cubicBezTo>
                <a:lnTo>
                  <a:pt x="3465385" y="0"/>
                </a:lnTo>
                <a:lnTo>
                  <a:pt x="3465385" y="1215135"/>
                </a:lnTo>
                <a:lnTo>
                  <a:pt x="2694842" y="1215135"/>
                </a:lnTo>
                <a:cubicBezTo>
                  <a:pt x="2444152" y="977529"/>
                  <a:pt x="2105348" y="832592"/>
                  <a:pt x="1732693" y="832592"/>
                </a:cubicBezTo>
                <a:cubicBezTo>
                  <a:pt x="1360038" y="832592"/>
                  <a:pt x="1021234" y="977529"/>
                  <a:pt x="770544" y="1215135"/>
                </a:cubicBezTo>
                <a:lnTo>
                  <a:pt x="0" y="1215135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9" name="正方形/長方形 5"/>
          <p:cNvSpPr/>
          <p:nvPr userDrawn="1"/>
        </p:nvSpPr>
        <p:spPr>
          <a:xfrm rot="2864116">
            <a:off x="7402852" y="2013714"/>
            <a:ext cx="2402012" cy="842337"/>
          </a:xfrm>
          <a:custGeom>
            <a:avLst/>
            <a:gdLst/>
            <a:ahLst/>
            <a:cxnLst/>
            <a:rect l="l" t="t" r="r" b="b"/>
            <a:pathLst>
              <a:path w="3465385" h="1215135">
                <a:moveTo>
                  <a:pt x="0" y="0"/>
                </a:moveTo>
                <a:lnTo>
                  <a:pt x="770545" y="0"/>
                </a:lnTo>
                <a:cubicBezTo>
                  <a:pt x="1021235" y="237606"/>
                  <a:pt x="1360038" y="382542"/>
                  <a:pt x="1732693" y="382542"/>
                </a:cubicBezTo>
                <a:cubicBezTo>
                  <a:pt x="2105348" y="382542"/>
                  <a:pt x="2444151" y="237606"/>
                  <a:pt x="2694841" y="0"/>
                </a:cubicBezTo>
                <a:lnTo>
                  <a:pt x="3465385" y="0"/>
                </a:lnTo>
                <a:lnTo>
                  <a:pt x="3465385" y="1215135"/>
                </a:lnTo>
                <a:lnTo>
                  <a:pt x="2694842" y="1215135"/>
                </a:lnTo>
                <a:cubicBezTo>
                  <a:pt x="2444152" y="977529"/>
                  <a:pt x="2105348" y="832592"/>
                  <a:pt x="1732693" y="832592"/>
                </a:cubicBezTo>
                <a:cubicBezTo>
                  <a:pt x="1360038" y="832592"/>
                  <a:pt x="1021234" y="977529"/>
                  <a:pt x="770544" y="1215135"/>
                </a:cubicBezTo>
                <a:lnTo>
                  <a:pt x="0" y="1215135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2" name="円/楕円 1"/>
          <p:cNvSpPr/>
          <p:nvPr userDrawn="1"/>
        </p:nvSpPr>
        <p:spPr>
          <a:xfrm>
            <a:off x="8643411" y="2531946"/>
            <a:ext cx="1726272" cy="1726122"/>
          </a:xfrm>
          <a:prstGeom prst="ellipse">
            <a:avLst/>
          </a:prstGeom>
          <a:solidFill>
            <a:schemeClr val="bg1">
              <a:lumMod val="95000"/>
            </a:schemeClr>
          </a:solidFill>
          <a:ln w="127000" cmpd="sng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5" name="円/楕円 4"/>
          <p:cNvSpPr/>
          <p:nvPr userDrawn="1"/>
        </p:nvSpPr>
        <p:spPr>
          <a:xfrm>
            <a:off x="7002724" y="824547"/>
            <a:ext cx="1474523" cy="1474395"/>
          </a:xfrm>
          <a:prstGeom prst="ellipse">
            <a:avLst/>
          </a:prstGeom>
          <a:solidFill>
            <a:schemeClr val="bg1">
              <a:lumMod val="95000"/>
            </a:schemeClr>
          </a:solidFill>
          <a:ln w="127000" cmpd="sng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6" name="正方形/長方形 5"/>
          <p:cNvSpPr/>
          <p:nvPr userDrawn="1"/>
        </p:nvSpPr>
        <p:spPr>
          <a:xfrm rot="2700000">
            <a:off x="6866707" y="6128797"/>
            <a:ext cx="3248068" cy="1139032"/>
          </a:xfrm>
          <a:custGeom>
            <a:avLst/>
            <a:gdLst/>
            <a:ahLst/>
            <a:cxnLst/>
            <a:rect l="l" t="t" r="r" b="b"/>
            <a:pathLst>
              <a:path w="3465385" h="1215135">
                <a:moveTo>
                  <a:pt x="0" y="0"/>
                </a:moveTo>
                <a:lnTo>
                  <a:pt x="770545" y="0"/>
                </a:lnTo>
                <a:cubicBezTo>
                  <a:pt x="1021235" y="237606"/>
                  <a:pt x="1360038" y="382542"/>
                  <a:pt x="1732693" y="382542"/>
                </a:cubicBezTo>
                <a:cubicBezTo>
                  <a:pt x="2105348" y="382542"/>
                  <a:pt x="2444151" y="237606"/>
                  <a:pt x="2694841" y="0"/>
                </a:cubicBezTo>
                <a:lnTo>
                  <a:pt x="3465385" y="0"/>
                </a:lnTo>
                <a:lnTo>
                  <a:pt x="3465385" y="1215135"/>
                </a:lnTo>
                <a:lnTo>
                  <a:pt x="2694842" y="1215135"/>
                </a:lnTo>
                <a:cubicBezTo>
                  <a:pt x="2444152" y="977529"/>
                  <a:pt x="2105348" y="832592"/>
                  <a:pt x="1732693" y="832592"/>
                </a:cubicBezTo>
                <a:cubicBezTo>
                  <a:pt x="1360038" y="832592"/>
                  <a:pt x="1021234" y="977529"/>
                  <a:pt x="770544" y="1215135"/>
                </a:cubicBezTo>
                <a:lnTo>
                  <a:pt x="0" y="1215135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11" name="円/楕円 10"/>
          <p:cNvSpPr/>
          <p:nvPr userDrawn="1"/>
        </p:nvSpPr>
        <p:spPr>
          <a:xfrm>
            <a:off x="6308360" y="4514533"/>
            <a:ext cx="1978573" cy="1978401"/>
          </a:xfrm>
          <a:prstGeom prst="ellipse">
            <a:avLst/>
          </a:prstGeom>
          <a:solidFill>
            <a:schemeClr val="bg1">
              <a:lumMod val="95000"/>
            </a:schemeClr>
          </a:solidFill>
          <a:ln w="127000" cmpd="sng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12" name="円/楕円 11"/>
          <p:cNvSpPr/>
          <p:nvPr userDrawn="1"/>
        </p:nvSpPr>
        <p:spPr>
          <a:xfrm>
            <a:off x="8662412" y="6876764"/>
            <a:ext cx="2330316" cy="2330114"/>
          </a:xfrm>
          <a:prstGeom prst="ellipse">
            <a:avLst/>
          </a:prstGeom>
          <a:solidFill>
            <a:schemeClr val="bg1">
              <a:lumMod val="95000"/>
            </a:schemeClr>
          </a:solidFill>
          <a:ln w="127000" cmpd="sng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3" name="フッター プレースホルダー 2"/>
          <p:cNvSpPr>
            <a:spLocks noGrp="1"/>
          </p:cNvSpPr>
          <p:nvPr userDrawn="1"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 userDrawn="1"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17" name="円弧 16"/>
          <p:cNvSpPr/>
          <p:nvPr userDrawn="1"/>
        </p:nvSpPr>
        <p:spPr>
          <a:xfrm rot="2700000">
            <a:off x="8596534" y="2404812"/>
            <a:ext cx="1980219" cy="1980391"/>
          </a:xfrm>
          <a:prstGeom prst="arc">
            <a:avLst>
              <a:gd name="adj1" fmla="val 16200000"/>
              <a:gd name="adj2" fmla="val 20392033"/>
            </a:avLst>
          </a:prstGeom>
          <a:ln w="12700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 sz="3200"/>
          </a:p>
        </p:txBody>
      </p:sp>
      <p:sp>
        <p:nvSpPr>
          <p:cNvPr id="18" name="円弧 17"/>
          <p:cNvSpPr/>
          <p:nvPr userDrawn="1"/>
        </p:nvSpPr>
        <p:spPr>
          <a:xfrm rot="2700000">
            <a:off x="6823478" y="627864"/>
            <a:ext cx="1883035" cy="1883198"/>
          </a:xfrm>
          <a:prstGeom prst="arc">
            <a:avLst>
              <a:gd name="adj1" fmla="val 16200000"/>
              <a:gd name="adj2" fmla="val 19583222"/>
            </a:avLst>
          </a:prstGeom>
          <a:ln w="12700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 sz="3200"/>
          </a:p>
        </p:txBody>
      </p:sp>
      <p:sp>
        <p:nvSpPr>
          <p:cNvPr id="19" name="円弧 18"/>
          <p:cNvSpPr/>
          <p:nvPr userDrawn="1"/>
        </p:nvSpPr>
        <p:spPr>
          <a:xfrm rot="2700000">
            <a:off x="8458017" y="6669756"/>
            <a:ext cx="2766089" cy="2766329"/>
          </a:xfrm>
          <a:prstGeom prst="arc">
            <a:avLst>
              <a:gd name="adj1" fmla="val 16200000"/>
              <a:gd name="adj2" fmla="val 19583222"/>
            </a:avLst>
          </a:prstGeom>
          <a:ln w="12700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 sz="3200"/>
          </a:p>
        </p:txBody>
      </p:sp>
      <p:sp>
        <p:nvSpPr>
          <p:cNvPr id="20" name="円弧 19"/>
          <p:cNvSpPr/>
          <p:nvPr userDrawn="1"/>
        </p:nvSpPr>
        <p:spPr>
          <a:xfrm rot="2700000">
            <a:off x="6127416" y="4311093"/>
            <a:ext cx="2385072" cy="2385279"/>
          </a:xfrm>
          <a:prstGeom prst="arc">
            <a:avLst>
              <a:gd name="adj1" fmla="val 16200000"/>
              <a:gd name="adj2" fmla="val 19583222"/>
            </a:avLst>
          </a:prstGeom>
          <a:ln w="12700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 sz="3200"/>
          </a:p>
        </p:txBody>
      </p:sp>
      <p:cxnSp>
        <p:nvCxnSpPr>
          <p:cNvPr id="22" name="直線コネクタ 21"/>
          <p:cNvCxnSpPr/>
          <p:nvPr userDrawn="1"/>
        </p:nvCxnSpPr>
        <p:spPr>
          <a:xfrm>
            <a:off x="8421484" y="869551"/>
            <a:ext cx="1620432" cy="0"/>
          </a:xfrm>
          <a:prstGeom prst="line">
            <a:avLst/>
          </a:prstGeom>
          <a:ln w="12700">
            <a:solidFill>
              <a:schemeClr val="accent1"/>
            </a:solidFill>
            <a:prstDash val="dash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コネクタ 22"/>
          <p:cNvCxnSpPr/>
          <p:nvPr userDrawn="1"/>
        </p:nvCxnSpPr>
        <p:spPr>
          <a:xfrm>
            <a:off x="10298364" y="2669751"/>
            <a:ext cx="840598" cy="0"/>
          </a:xfrm>
          <a:prstGeom prst="line">
            <a:avLst/>
          </a:prstGeom>
          <a:ln w="12700">
            <a:solidFill>
              <a:schemeClr val="accent1"/>
            </a:solidFill>
            <a:prstDash val="dash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コネクタ 23"/>
          <p:cNvCxnSpPr/>
          <p:nvPr userDrawn="1"/>
        </p:nvCxnSpPr>
        <p:spPr>
          <a:xfrm>
            <a:off x="8186296" y="4649971"/>
            <a:ext cx="2532367" cy="0"/>
          </a:xfrm>
          <a:prstGeom prst="line">
            <a:avLst/>
          </a:prstGeom>
          <a:ln w="12700">
            <a:solidFill>
              <a:schemeClr val="accent1"/>
            </a:solidFill>
            <a:prstDash val="dash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コネクタ 24"/>
          <p:cNvCxnSpPr/>
          <p:nvPr userDrawn="1"/>
        </p:nvCxnSpPr>
        <p:spPr>
          <a:xfrm>
            <a:off x="10851965" y="7035236"/>
            <a:ext cx="472593" cy="0"/>
          </a:xfrm>
          <a:prstGeom prst="line">
            <a:avLst/>
          </a:prstGeom>
          <a:ln w="12700">
            <a:solidFill>
              <a:schemeClr val="accent1"/>
            </a:solidFill>
            <a:prstDash val="dash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テキスト プレースホルダー 11"/>
          <p:cNvSpPr>
            <a:spLocks noGrp="1"/>
          </p:cNvSpPr>
          <p:nvPr userDrawn="1">
            <p:ph type="body" sz="quarter" idx="26" hasCustomPrompt="1"/>
          </p:nvPr>
        </p:nvSpPr>
        <p:spPr>
          <a:xfrm>
            <a:off x="10089187" y="327966"/>
            <a:ext cx="6121211" cy="848975"/>
          </a:xfrm>
        </p:spPr>
        <p:txBody>
          <a:bodyPr anchor="b">
            <a:noAutofit/>
          </a:bodyPr>
          <a:lstStyle>
            <a:lvl1pPr algn="l">
              <a:spcBef>
                <a:spcPts val="0"/>
              </a:spcBef>
              <a:defRPr sz="32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1" name="テキスト プレースホルダー 11"/>
          <p:cNvSpPr>
            <a:spLocks noGrp="1"/>
          </p:cNvSpPr>
          <p:nvPr userDrawn="1">
            <p:ph type="body" sz="quarter" idx="28" hasCustomPrompt="1"/>
          </p:nvPr>
        </p:nvSpPr>
        <p:spPr>
          <a:xfrm>
            <a:off x="10089187" y="1048045"/>
            <a:ext cx="6166220" cy="1035116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2" name="テキスト プレースホルダー 11"/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2842769" y="-506418"/>
            <a:ext cx="6031193" cy="2213144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5400" spc="6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5" name="テキスト プレースホルダー 11"/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4637329" y="1722470"/>
            <a:ext cx="7398140" cy="1967535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6" name="テキスト プレースホルダー 11"/>
          <p:cNvSpPr>
            <a:spLocks noGrp="1"/>
          </p:cNvSpPr>
          <p:nvPr userDrawn="1">
            <p:ph type="body" sz="quarter" idx="29" hasCustomPrompt="1"/>
          </p:nvPr>
        </p:nvSpPr>
        <p:spPr>
          <a:xfrm>
            <a:off x="11169400" y="2128166"/>
            <a:ext cx="6121211" cy="848975"/>
          </a:xfrm>
        </p:spPr>
        <p:txBody>
          <a:bodyPr anchor="b">
            <a:noAutofit/>
          </a:bodyPr>
          <a:lstStyle>
            <a:lvl1pPr algn="l">
              <a:spcBef>
                <a:spcPts val="0"/>
              </a:spcBef>
              <a:defRPr sz="32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7" name="テキスト プレースホルダー 11"/>
          <p:cNvSpPr>
            <a:spLocks noGrp="1"/>
          </p:cNvSpPr>
          <p:nvPr userDrawn="1">
            <p:ph type="body" sz="quarter" idx="30" hasCustomPrompt="1"/>
          </p:nvPr>
        </p:nvSpPr>
        <p:spPr>
          <a:xfrm>
            <a:off x="11169400" y="2848245"/>
            <a:ext cx="6121211" cy="1035116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9" name="テキスト プレースホルダー 11"/>
          <p:cNvSpPr>
            <a:spLocks noGrp="1"/>
          </p:cNvSpPr>
          <p:nvPr userDrawn="1">
            <p:ph type="body" sz="quarter" idx="31" hasCustomPrompt="1"/>
          </p:nvPr>
        </p:nvSpPr>
        <p:spPr>
          <a:xfrm>
            <a:off x="10764320" y="4108386"/>
            <a:ext cx="6121211" cy="848975"/>
          </a:xfrm>
        </p:spPr>
        <p:txBody>
          <a:bodyPr anchor="b">
            <a:noAutofit/>
          </a:bodyPr>
          <a:lstStyle>
            <a:lvl1pPr algn="l">
              <a:spcBef>
                <a:spcPts val="0"/>
              </a:spcBef>
              <a:defRPr sz="32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0" name="テキスト プレースホルダー 11"/>
          <p:cNvSpPr>
            <a:spLocks noGrp="1"/>
          </p:cNvSpPr>
          <p:nvPr userDrawn="1">
            <p:ph type="body" sz="quarter" idx="32" hasCustomPrompt="1"/>
          </p:nvPr>
        </p:nvSpPr>
        <p:spPr>
          <a:xfrm>
            <a:off x="10764320" y="4828465"/>
            <a:ext cx="6121211" cy="1035116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3" name="テキスト プレースホルダー 11"/>
          <p:cNvSpPr>
            <a:spLocks noGrp="1"/>
          </p:cNvSpPr>
          <p:nvPr userDrawn="1">
            <p:ph type="body" sz="quarter" idx="33" hasCustomPrompt="1"/>
          </p:nvPr>
        </p:nvSpPr>
        <p:spPr>
          <a:xfrm>
            <a:off x="11439454" y="6493651"/>
            <a:ext cx="6121211" cy="848975"/>
          </a:xfrm>
        </p:spPr>
        <p:txBody>
          <a:bodyPr anchor="b">
            <a:noAutofit/>
          </a:bodyPr>
          <a:lstStyle>
            <a:lvl1pPr algn="l">
              <a:spcBef>
                <a:spcPts val="0"/>
              </a:spcBef>
              <a:defRPr sz="32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4" name="テキスト プレースホルダー 11"/>
          <p:cNvSpPr>
            <a:spLocks noGrp="1"/>
          </p:cNvSpPr>
          <p:nvPr userDrawn="1">
            <p:ph type="body" sz="quarter" idx="34" hasCustomPrompt="1"/>
          </p:nvPr>
        </p:nvSpPr>
        <p:spPr>
          <a:xfrm>
            <a:off x="11439454" y="7213730"/>
            <a:ext cx="6121211" cy="1035116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6" name="図プレースホルダー 7"/>
          <p:cNvSpPr>
            <a:spLocks noGrp="1"/>
          </p:cNvSpPr>
          <p:nvPr userDrawn="1">
            <p:ph type="pic" sz="quarter" idx="16" hasCustomPrompt="1"/>
          </p:nvPr>
        </p:nvSpPr>
        <p:spPr>
          <a:xfrm>
            <a:off x="7395819" y="1183060"/>
            <a:ext cx="712976" cy="712914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48" name="図プレースホルダー 7"/>
          <p:cNvSpPr>
            <a:spLocks noGrp="1"/>
          </p:cNvSpPr>
          <p:nvPr userDrawn="1">
            <p:ph type="pic" sz="quarter" idx="35" hasCustomPrompt="1"/>
          </p:nvPr>
        </p:nvSpPr>
        <p:spPr>
          <a:xfrm>
            <a:off x="9089989" y="2978484"/>
            <a:ext cx="833116" cy="833044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49" name="図プレースホルダー 7"/>
          <p:cNvSpPr>
            <a:spLocks noGrp="1"/>
          </p:cNvSpPr>
          <p:nvPr userDrawn="1">
            <p:ph type="pic" sz="quarter" idx="36" hasCustomPrompt="1"/>
          </p:nvPr>
        </p:nvSpPr>
        <p:spPr>
          <a:xfrm>
            <a:off x="6783856" y="4988807"/>
            <a:ext cx="1009877" cy="1009789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50" name="図プレースホルダー 7"/>
          <p:cNvSpPr>
            <a:spLocks noGrp="1"/>
          </p:cNvSpPr>
          <p:nvPr userDrawn="1">
            <p:ph type="pic" sz="quarter" idx="37" hasCustomPrompt="1"/>
          </p:nvPr>
        </p:nvSpPr>
        <p:spPr>
          <a:xfrm>
            <a:off x="9189008" y="7438755"/>
            <a:ext cx="1222974" cy="1222868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034100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50"/>
                            </p:stCondLst>
                            <p:childTnLst>
                              <p:par>
                                <p:cTn id="10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5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50"/>
                            </p:stCondLst>
                            <p:childTnLst>
                              <p:par>
                                <p:cTn id="2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5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5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3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800"/>
                            </p:stCondLst>
                            <p:childTnLst>
                              <p:par>
                                <p:cTn id="4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300"/>
                            </p:stCondLst>
                            <p:childTnLst>
                              <p:par>
                                <p:cTn id="5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8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550"/>
                            </p:stCondLst>
                            <p:childTnLst>
                              <p:par>
                                <p:cTn id="7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6050"/>
                            </p:stCondLst>
                            <p:childTnLst>
                              <p:par>
                                <p:cTn id="7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6550"/>
                            </p:stCondLst>
                            <p:childTnLst>
                              <p:par>
                                <p:cTn id="8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7050"/>
                            </p:stCondLst>
                            <p:childTnLst>
                              <p:par>
                                <p:cTn id="92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7800"/>
                            </p:stCondLst>
                            <p:childTnLst>
                              <p:par>
                                <p:cTn id="9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8300"/>
                            </p:stCondLst>
                            <p:childTnLst>
                              <p:par>
                                <p:cTn id="10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8800"/>
                            </p:stCondLst>
                            <p:childTnLst>
                              <p:par>
                                <p:cTn id="10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9300"/>
                            </p:stCondLst>
                            <p:childTnLst>
                              <p:par>
                                <p:cTn id="11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9800"/>
                            </p:stCondLst>
                            <p:childTnLst>
                              <p:par>
                                <p:cTn id="1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0" grpId="0" animBg="1"/>
      <p:bldP spid="9" grpId="0" animBg="1"/>
      <p:bldP spid="2" grpId="0" animBg="1"/>
      <p:bldP spid="5" grpId="0" animBg="1"/>
      <p:bldP spid="6" grpId="0" animBg="1"/>
      <p:bldP spid="11" grpId="0" animBg="1"/>
      <p:bldP spid="12" grpId="0" animBg="1"/>
      <p:bldP spid="17" grpId="0" animBg="1"/>
      <p:bldP spid="18" grpId="0" animBg="1"/>
      <p:bldP spid="19" grpId="0" animBg="1"/>
      <p:bldP spid="20" grpId="0" animBg="1"/>
      <p:bldP spid="30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1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2" grpId="0">
        <p:tmplLst>
          <p:tmpl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5" grpId="0">
        <p:tmplLst>
          <p:tmpl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6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7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9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0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3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4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6" grpId="0"/>
      <p:bldP spid="48" grpId="0"/>
      <p:bldP spid="49" grpId="0"/>
      <p:bldP spid="50" grpId="0"/>
    </p:bldLst>
  </p:timing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Lay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32" name="六角形 31"/>
          <p:cNvSpPr/>
          <p:nvPr userDrawn="1"/>
        </p:nvSpPr>
        <p:spPr>
          <a:xfrm rot="5400000">
            <a:off x="5940174" y="2737289"/>
            <a:ext cx="6406062" cy="5522946"/>
          </a:xfrm>
          <a:prstGeom prst="hexagon">
            <a:avLst>
              <a:gd name="adj" fmla="val 28637"/>
              <a:gd name="vf" fmla="val 115470"/>
            </a:avLst>
          </a:prstGeom>
          <a:solidFill>
            <a:schemeClr val="accent1">
              <a:lumMod val="20000"/>
              <a:lumOff val="8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37" name="円/楕円 36"/>
          <p:cNvSpPr/>
          <p:nvPr userDrawn="1"/>
        </p:nvSpPr>
        <p:spPr>
          <a:xfrm>
            <a:off x="8121416" y="1395631"/>
            <a:ext cx="2025401" cy="2025225"/>
          </a:xfrm>
          <a:prstGeom prst="ellipse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2839" t="615" r="-23195" b="-615"/>
            </a:stretch>
          </a:blip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38" name="円/楕円 37"/>
          <p:cNvSpPr/>
          <p:nvPr userDrawn="1"/>
        </p:nvSpPr>
        <p:spPr>
          <a:xfrm>
            <a:off x="10854338" y="2880796"/>
            <a:ext cx="2025401" cy="2025225"/>
          </a:xfrm>
          <a:prstGeom prst="ellipse">
            <a:avLst/>
          </a:pr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39" name="円/楕円 38"/>
          <p:cNvSpPr/>
          <p:nvPr userDrawn="1"/>
        </p:nvSpPr>
        <p:spPr>
          <a:xfrm>
            <a:off x="10854338" y="6031146"/>
            <a:ext cx="2025401" cy="2025225"/>
          </a:xfrm>
          <a:prstGeom prst="ellipse">
            <a:avLst/>
          </a:pr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40" name="円/楕円 39"/>
          <p:cNvSpPr/>
          <p:nvPr userDrawn="1"/>
        </p:nvSpPr>
        <p:spPr>
          <a:xfrm>
            <a:off x="8121416" y="7561316"/>
            <a:ext cx="2025401" cy="2025225"/>
          </a:xfrm>
          <a:prstGeom prst="ellipse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43813" r="-43813"/>
            </a:stretch>
          </a:blip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41" name="円/楕円 40"/>
          <p:cNvSpPr/>
          <p:nvPr userDrawn="1"/>
        </p:nvSpPr>
        <p:spPr>
          <a:xfrm>
            <a:off x="5369031" y="6031146"/>
            <a:ext cx="2025401" cy="2025225"/>
          </a:xfrm>
          <a:prstGeom prst="ellipse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40266" r="-8062"/>
            </a:stretch>
          </a:blip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42" name="円/楕円 41"/>
          <p:cNvSpPr/>
          <p:nvPr userDrawn="1"/>
        </p:nvSpPr>
        <p:spPr>
          <a:xfrm>
            <a:off x="5369031" y="2872463"/>
            <a:ext cx="2025401" cy="2025225"/>
          </a:xfrm>
          <a:prstGeom prst="ellipse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1379" r="-49265"/>
            </a:stretch>
          </a:blip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43" name="テキスト プレースホルダー 11"/>
          <p:cNvSpPr>
            <a:spLocks noGrp="1"/>
          </p:cNvSpPr>
          <p:nvPr>
            <p:ph type="body" sz="quarter" idx="21" hasCustomPrompt="1"/>
          </p:nvPr>
        </p:nvSpPr>
        <p:spPr>
          <a:xfrm>
            <a:off x="6983573" y="4950496"/>
            <a:ext cx="4275846" cy="990111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3600" spc="3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4" name="テキスト プレースホルダー 11"/>
          <p:cNvSpPr>
            <a:spLocks noGrp="1"/>
          </p:cNvSpPr>
          <p:nvPr>
            <p:ph type="body" sz="quarter" idx="22" hasCustomPrompt="1"/>
          </p:nvPr>
        </p:nvSpPr>
        <p:spPr>
          <a:xfrm>
            <a:off x="5485577" y="3405438"/>
            <a:ext cx="1800357" cy="990111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400" spc="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5" name="テキスト プレースホルダー 11"/>
          <p:cNvSpPr>
            <a:spLocks noGrp="1"/>
          </p:cNvSpPr>
          <p:nvPr>
            <p:ph type="body" sz="quarter" idx="23" hasCustomPrompt="1"/>
          </p:nvPr>
        </p:nvSpPr>
        <p:spPr>
          <a:xfrm>
            <a:off x="8217626" y="1882352"/>
            <a:ext cx="1800357" cy="990111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400" spc="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6" name="テキスト プレースホルダー 11"/>
          <p:cNvSpPr>
            <a:spLocks noGrp="1"/>
          </p:cNvSpPr>
          <p:nvPr>
            <p:ph type="body" sz="quarter" idx="24" hasCustomPrompt="1"/>
          </p:nvPr>
        </p:nvSpPr>
        <p:spPr>
          <a:xfrm>
            <a:off x="10954158" y="3405438"/>
            <a:ext cx="1800357" cy="990111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400" spc="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9" name="テキスト プレースホルダー 11"/>
          <p:cNvSpPr>
            <a:spLocks noGrp="1"/>
          </p:cNvSpPr>
          <p:nvPr>
            <p:ph type="body" sz="quarter" idx="25" hasCustomPrompt="1"/>
          </p:nvPr>
        </p:nvSpPr>
        <p:spPr>
          <a:xfrm>
            <a:off x="5468852" y="6548702"/>
            <a:ext cx="1800357" cy="990111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400" spc="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50" name="テキスト プレースホルダー 11"/>
          <p:cNvSpPr>
            <a:spLocks noGrp="1"/>
          </p:cNvSpPr>
          <p:nvPr>
            <p:ph type="body" sz="quarter" idx="26" hasCustomPrompt="1"/>
          </p:nvPr>
        </p:nvSpPr>
        <p:spPr>
          <a:xfrm>
            <a:off x="10937434" y="6548702"/>
            <a:ext cx="1800357" cy="990111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400" spc="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51" name="テキスト プレースホルダー 11"/>
          <p:cNvSpPr>
            <a:spLocks noGrp="1"/>
          </p:cNvSpPr>
          <p:nvPr>
            <p:ph type="body" sz="quarter" idx="27" hasCustomPrompt="1"/>
          </p:nvPr>
        </p:nvSpPr>
        <p:spPr>
          <a:xfrm>
            <a:off x="8217626" y="8078872"/>
            <a:ext cx="1800357" cy="990111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400" spc="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52" name="円弧 51"/>
          <p:cNvSpPr/>
          <p:nvPr userDrawn="1"/>
        </p:nvSpPr>
        <p:spPr>
          <a:xfrm rot="2700000">
            <a:off x="7976793" y="1249636"/>
            <a:ext cx="2320588" cy="2320789"/>
          </a:xfrm>
          <a:prstGeom prst="arc">
            <a:avLst>
              <a:gd name="adj1" fmla="val 16200000"/>
              <a:gd name="adj2" fmla="val 20055362"/>
            </a:avLst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 sz="3200"/>
          </a:p>
        </p:txBody>
      </p:sp>
      <p:cxnSp>
        <p:nvCxnSpPr>
          <p:cNvPr id="54" name="直線コネクタ 53"/>
          <p:cNvCxnSpPr>
            <a:stCxn id="52" idx="0"/>
          </p:cNvCxnSpPr>
          <p:nvPr userDrawn="1"/>
        </p:nvCxnSpPr>
        <p:spPr>
          <a:xfrm>
            <a:off x="9957610" y="1589578"/>
            <a:ext cx="5652044" cy="0"/>
          </a:xfrm>
          <a:prstGeom prst="line">
            <a:avLst/>
          </a:prstGeom>
          <a:ln w="12700">
            <a:prstDash val="dash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円弧 59"/>
          <p:cNvSpPr/>
          <p:nvPr userDrawn="1"/>
        </p:nvSpPr>
        <p:spPr>
          <a:xfrm rot="2700000">
            <a:off x="10707530" y="2711980"/>
            <a:ext cx="2320588" cy="2320789"/>
          </a:xfrm>
          <a:prstGeom prst="arc">
            <a:avLst>
              <a:gd name="adj1" fmla="val 16200000"/>
              <a:gd name="adj2" fmla="val 20055362"/>
            </a:avLst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 sz="3200"/>
          </a:p>
        </p:txBody>
      </p:sp>
      <p:cxnSp>
        <p:nvCxnSpPr>
          <p:cNvPr id="61" name="直線コネクタ 60"/>
          <p:cNvCxnSpPr>
            <a:stCxn id="60" idx="0"/>
          </p:cNvCxnSpPr>
          <p:nvPr userDrawn="1"/>
        </p:nvCxnSpPr>
        <p:spPr>
          <a:xfrm>
            <a:off x="12688347" y="3051922"/>
            <a:ext cx="5004288" cy="0"/>
          </a:xfrm>
          <a:prstGeom prst="line">
            <a:avLst/>
          </a:prstGeom>
          <a:ln w="12700">
            <a:prstDash val="dash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円弧 62"/>
          <p:cNvSpPr/>
          <p:nvPr userDrawn="1"/>
        </p:nvSpPr>
        <p:spPr>
          <a:xfrm rot="2700000">
            <a:off x="10707530" y="5870663"/>
            <a:ext cx="2320588" cy="2320789"/>
          </a:xfrm>
          <a:prstGeom prst="arc">
            <a:avLst>
              <a:gd name="adj1" fmla="val 16200000"/>
              <a:gd name="adj2" fmla="val 20055362"/>
            </a:avLst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 sz="3200"/>
          </a:p>
        </p:txBody>
      </p:sp>
      <p:cxnSp>
        <p:nvCxnSpPr>
          <p:cNvPr id="64" name="直線コネクタ 63"/>
          <p:cNvCxnSpPr/>
          <p:nvPr userDrawn="1"/>
        </p:nvCxnSpPr>
        <p:spPr>
          <a:xfrm>
            <a:off x="12688347" y="6210605"/>
            <a:ext cx="5004288" cy="0"/>
          </a:xfrm>
          <a:prstGeom prst="line">
            <a:avLst/>
          </a:prstGeom>
          <a:ln w="12700">
            <a:prstDash val="dash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円弧 69"/>
          <p:cNvSpPr/>
          <p:nvPr userDrawn="1"/>
        </p:nvSpPr>
        <p:spPr>
          <a:xfrm rot="18900000" flipH="1">
            <a:off x="5213355" y="2712080"/>
            <a:ext cx="2320789" cy="2320588"/>
          </a:xfrm>
          <a:prstGeom prst="arc">
            <a:avLst>
              <a:gd name="adj1" fmla="val 16200000"/>
              <a:gd name="adj2" fmla="val 20055362"/>
            </a:avLst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 sz="3200"/>
          </a:p>
        </p:txBody>
      </p:sp>
      <p:cxnSp>
        <p:nvCxnSpPr>
          <p:cNvPr id="71" name="直線コネクタ 70"/>
          <p:cNvCxnSpPr>
            <a:stCxn id="70" idx="0"/>
          </p:cNvCxnSpPr>
          <p:nvPr userDrawn="1"/>
        </p:nvCxnSpPr>
        <p:spPr>
          <a:xfrm flipH="1">
            <a:off x="520745" y="3051922"/>
            <a:ext cx="5032481" cy="0"/>
          </a:xfrm>
          <a:prstGeom prst="line">
            <a:avLst/>
          </a:prstGeom>
          <a:ln w="12700">
            <a:prstDash val="dash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円弧 76"/>
          <p:cNvSpPr/>
          <p:nvPr userDrawn="1"/>
        </p:nvSpPr>
        <p:spPr>
          <a:xfrm rot="18900000" flipH="1">
            <a:off x="5213355" y="5870763"/>
            <a:ext cx="2320789" cy="2320588"/>
          </a:xfrm>
          <a:prstGeom prst="arc">
            <a:avLst>
              <a:gd name="adj1" fmla="val 16200000"/>
              <a:gd name="adj2" fmla="val 20055362"/>
            </a:avLst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 sz="3200"/>
          </a:p>
        </p:txBody>
      </p:sp>
      <p:cxnSp>
        <p:nvCxnSpPr>
          <p:cNvPr id="78" name="直線コネクタ 77"/>
          <p:cNvCxnSpPr>
            <a:stCxn id="77" idx="0"/>
          </p:cNvCxnSpPr>
          <p:nvPr userDrawn="1"/>
        </p:nvCxnSpPr>
        <p:spPr>
          <a:xfrm flipH="1">
            <a:off x="520745" y="6210605"/>
            <a:ext cx="5032481" cy="0"/>
          </a:xfrm>
          <a:prstGeom prst="line">
            <a:avLst/>
          </a:prstGeom>
          <a:ln w="12700">
            <a:prstDash val="dash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円弧 79"/>
          <p:cNvSpPr/>
          <p:nvPr userDrawn="1"/>
        </p:nvSpPr>
        <p:spPr>
          <a:xfrm rot="2700000" flipH="1" flipV="1">
            <a:off x="7944192" y="7426233"/>
            <a:ext cx="2320588" cy="2320789"/>
          </a:xfrm>
          <a:prstGeom prst="arc">
            <a:avLst>
              <a:gd name="adj1" fmla="val 16200000"/>
              <a:gd name="adj2" fmla="val 20055362"/>
            </a:avLst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 sz="3200"/>
          </a:p>
        </p:txBody>
      </p:sp>
      <p:cxnSp>
        <p:nvCxnSpPr>
          <p:cNvPr id="81" name="直線コネクタ 80"/>
          <p:cNvCxnSpPr>
            <a:stCxn id="80" idx="0"/>
          </p:cNvCxnSpPr>
          <p:nvPr userDrawn="1"/>
        </p:nvCxnSpPr>
        <p:spPr>
          <a:xfrm flipH="1">
            <a:off x="2476715" y="9407079"/>
            <a:ext cx="5807248" cy="0"/>
          </a:xfrm>
          <a:prstGeom prst="line">
            <a:avLst/>
          </a:prstGeom>
          <a:ln w="12700">
            <a:prstDash val="dash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テキスト プレースホルダー 11"/>
          <p:cNvSpPr>
            <a:spLocks noGrp="1"/>
          </p:cNvSpPr>
          <p:nvPr userDrawn="1">
            <p:ph type="body" sz="quarter" idx="28" hasCustomPrompt="1"/>
          </p:nvPr>
        </p:nvSpPr>
        <p:spPr>
          <a:xfrm>
            <a:off x="10405974" y="1702393"/>
            <a:ext cx="5203682" cy="847338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6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90" name="テキスト プレースホルダー 11"/>
          <p:cNvSpPr>
            <a:spLocks noGrp="1"/>
          </p:cNvSpPr>
          <p:nvPr userDrawn="1">
            <p:ph type="body" sz="quarter" idx="29" hasCustomPrompt="1"/>
          </p:nvPr>
        </p:nvSpPr>
        <p:spPr>
          <a:xfrm>
            <a:off x="13097020" y="3203596"/>
            <a:ext cx="4595616" cy="1381104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6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91" name="テキスト プレースホルダー 11"/>
          <p:cNvSpPr>
            <a:spLocks noGrp="1"/>
          </p:cNvSpPr>
          <p:nvPr userDrawn="1">
            <p:ph type="body" sz="quarter" idx="30" hasCustomPrompt="1"/>
          </p:nvPr>
        </p:nvSpPr>
        <p:spPr>
          <a:xfrm>
            <a:off x="13109721" y="6340505"/>
            <a:ext cx="4595616" cy="1381104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6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92" name="テキスト プレースホルダー 11"/>
          <p:cNvSpPr>
            <a:spLocks noGrp="1"/>
          </p:cNvSpPr>
          <p:nvPr userDrawn="1">
            <p:ph type="body" sz="quarter" idx="31" hasCustomPrompt="1"/>
          </p:nvPr>
        </p:nvSpPr>
        <p:spPr>
          <a:xfrm>
            <a:off x="496434" y="3202855"/>
            <a:ext cx="4595616" cy="1381104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6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95" name="テキスト プレースホルダー 11"/>
          <p:cNvSpPr>
            <a:spLocks noGrp="1"/>
          </p:cNvSpPr>
          <p:nvPr userDrawn="1">
            <p:ph type="body" sz="quarter" idx="32" hasCustomPrompt="1"/>
          </p:nvPr>
        </p:nvSpPr>
        <p:spPr>
          <a:xfrm>
            <a:off x="520746" y="6353205"/>
            <a:ext cx="4595616" cy="1381104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6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96" name="テキスト プレースホルダー 11"/>
          <p:cNvSpPr>
            <a:spLocks noGrp="1"/>
          </p:cNvSpPr>
          <p:nvPr userDrawn="1">
            <p:ph type="body" sz="quarter" idx="33" hasCustomPrompt="1"/>
          </p:nvPr>
        </p:nvSpPr>
        <p:spPr>
          <a:xfrm>
            <a:off x="2620198" y="8433393"/>
            <a:ext cx="5203682" cy="847338"/>
          </a:xfrm>
        </p:spPr>
        <p:txBody>
          <a:bodyPr anchor="b">
            <a:noAutofit/>
          </a:bodyPr>
          <a:lstStyle>
            <a:lvl1pPr algn="l">
              <a:lnSpc>
                <a:spcPct val="120000"/>
              </a:lnSpc>
              <a:defRPr sz="16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98" name="テキスト プレースホルダー 11"/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457240" y="353668"/>
            <a:ext cx="6769687" cy="1983133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5401" spc="6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cxnSp>
        <p:nvCxnSpPr>
          <p:cNvPr id="47" name="直線コネクタ 46"/>
          <p:cNvCxnSpPr/>
          <p:nvPr userDrawn="1"/>
        </p:nvCxnSpPr>
        <p:spPr>
          <a:xfrm flipH="1">
            <a:off x="-793" y="2372533"/>
            <a:ext cx="7464233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円/楕円 37"/>
          <p:cNvSpPr/>
          <p:nvPr userDrawn="1"/>
        </p:nvSpPr>
        <p:spPr>
          <a:xfrm>
            <a:off x="10862466" y="2880796"/>
            <a:ext cx="2025401" cy="2025225"/>
          </a:xfrm>
          <a:prstGeom prst="ellipse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7" t="-3830" r="-17737" b="-13914"/>
            </a:stretch>
          </a:blip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53" name="円/楕円 38"/>
          <p:cNvSpPr/>
          <p:nvPr userDrawn="1"/>
        </p:nvSpPr>
        <p:spPr>
          <a:xfrm>
            <a:off x="10854900" y="6037992"/>
            <a:ext cx="2025401" cy="2025225"/>
          </a:xfrm>
          <a:prstGeom prst="ellipse">
            <a:avLst/>
          </a:prstGeom>
          <a:blipFill dpi="0"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229" t="615" r="-38225" b="615"/>
            </a:stretch>
          </a:blip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</p:spTree>
    <p:extLst>
      <p:ext uri="{BB962C8B-B14F-4D97-AF65-F5344CB8AC3E}">
        <p14:creationId xmlns:p14="http://schemas.microsoft.com/office/powerpoint/2010/main" val="3401769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5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50"/>
                            </p:stCondLst>
                            <p:childTnLst>
                              <p:par>
                                <p:cTn id="2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5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550"/>
                            </p:stCondLst>
                            <p:childTnLst>
                              <p:par>
                                <p:cTn id="4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050"/>
                            </p:stCondLst>
                            <p:childTnLst>
                              <p:par>
                                <p:cTn id="4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55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50"/>
                            </p:stCondLst>
                            <p:childTnLst>
                              <p:par>
                                <p:cTn id="6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550"/>
                            </p:stCondLst>
                            <p:childTnLst>
                              <p:par>
                                <p:cTn id="6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6050"/>
                            </p:stCondLst>
                            <p:childTnLst>
                              <p:par>
                                <p:cTn id="7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6550"/>
                            </p:stCondLst>
                            <p:childTnLst>
                              <p:par>
                                <p:cTn id="8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7050"/>
                            </p:stCondLst>
                            <p:childTnLst>
                              <p:par>
                                <p:cTn id="8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7550"/>
                            </p:stCondLst>
                            <p:childTnLst>
                              <p:par>
                                <p:cTn id="9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8050"/>
                            </p:stCondLst>
                            <p:childTnLst>
                              <p:par>
                                <p:cTn id="9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8550"/>
                            </p:stCondLst>
                            <p:childTnLst>
                              <p:par>
                                <p:cTn id="10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5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8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9050"/>
                            </p:stCondLst>
                            <p:childTnLst>
                              <p:par>
                                <p:cTn id="1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9550"/>
                            </p:stCondLst>
                            <p:childTnLst>
                              <p:par>
                                <p:cTn id="1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0050"/>
                            </p:stCondLst>
                            <p:childTnLst>
                              <p:par>
                                <p:cTn id="12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0550"/>
                            </p:stCondLst>
                            <p:childTnLst>
                              <p:par>
                                <p:cTn id="1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11050"/>
                            </p:stCondLst>
                            <p:childTnLst>
                              <p:par>
                                <p:cTn id="1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4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1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2" grpId="0" animBg="1"/>
      <p:bldP spid="60" grpId="0" animBg="1"/>
      <p:bldP spid="63" grpId="0" animBg="1"/>
      <p:bldP spid="70" grpId="0" animBg="1"/>
      <p:bldP spid="77" grpId="0" animBg="1"/>
      <p:bldP spid="80" grpId="0" animBg="1"/>
      <p:bldP spid="82" grpId="0">
        <p:tmplLst>
          <p:tmpl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8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0" grpId="0">
        <p:tmplLst>
          <p:tmpl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9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1" grpId="0">
        <p:tmplLst>
          <p:tmpl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9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2" grpId="0">
        <p:tmplLst>
          <p:tmpl>
            <p:tnLst>
              <p:par>
                <p:cTn presetID="2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9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5" grpId="0">
        <p:tmplLst>
          <p:tmpl>
            <p:tnLst>
              <p:par>
                <p:cTn presetID="2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9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6" grpId="0">
        <p:tmplLst>
          <p:tmpl>
            <p:tnLst>
              <p:par>
                <p:cTn presetID="2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9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8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9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9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8" grpId="0" animBg="1"/>
      <p:bldP spid="53" grpId="0" animBg="1"/>
    </p:bldLst>
  </p:timing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Histo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図プレースホルダー 2">
            <a:extLst>
              <a:ext uri="{FF2B5EF4-FFF2-40B4-BE49-F238E27FC236}">
                <a16:creationId xmlns:a16="http://schemas.microsoft.com/office/drawing/2014/main" id="{55D3809F-50DD-40C9-ACB4-F9F3D354A67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8288000" cy="10287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 sz="8800" spc="300"/>
            </a:lvl1pPr>
          </a:lstStyle>
          <a:p>
            <a:r>
              <a:rPr lang="en-US" altLang="ja-JP" dirty="0"/>
              <a:t>SLIDE TITLE HERE</a:t>
            </a:r>
            <a:endParaRPr lang="en-US" dirty="0"/>
          </a:p>
        </p:txBody>
      </p:sp>
      <p:sp>
        <p:nvSpPr>
          <p:cNvPr id="11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862361" y="1543100"/>
            <a:ext cx="16491263" cy="576064"/>
          </a:xfrm>
        </p:spPr>
        <p:txBody>
          <a:bodyPr anchor="t">
            <a:noAutofit/>
          </a:bodyPr>
          <a:lstStyle>
            <a:lvl1pPr algn="ctr">
              <a:defRPr sz="2800" baseline="0">
                <a:solidFill>
                  <a:schemeClr val="bg1">
                    <a:alpha val="80000"/>
                  </a:schemeClr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dirty="0"/>
              <a:t>Slide Subtitle Here</a:t>
            </a:r>
          </a:p>
        </p:txBody>
      </p:sp>
    </p:spTree>
    <p:extLst>
      <p:ext uri="{BB962C8B-B14F-4D97-AF65-F5344CB8AC3E}">
        <p14:creationId xmlns:p14="http://schemas.microsoft.com/office/powerpoint/2010/main" val="2023149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1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hf hd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正方形/長方形 14"/>
          <p:cNvSpPr/>
          <p:nvPr userDrawn="1"/>
        </p:nvSpPr>
        <p:spPr>
          <a:xfrm>
            <a:off x="1" y="0"/>
            <a:ext cx="18288000" cy="10287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200">
              <a:solidFill>
                <a:schemeClr val="tx1"/>
              </a:solidFill>
            </a:endParaRPr>
          </a:p>
        </p:txBody>
      </p:sp>
      <p:sp>
        <p:nvSpPr>
          <p:cNvPr id="3" name="図プレースホルダー 5"/>
          <p:cNvSpPr>
            <a:spLocks noGrp="1"/>
          </p:cNvSpPr>
          <p:nvPr>
            <p:ph type="pic" sz="quarter" idx="12" hasCustomPrompt="1"/>
          </p:nvPr>
        </p:nvSpPr>
        <p:spPr>
          <a:xfrm>
            <a:off x="38186" y="43542"/>
            <a:ext cx="3600312" cy="3600000"/>
          </a:xfrm>
          <a:solidFill>
            <a:schemeClr val="accent1">
              <a:lumMod val="40000"/>
              <a:lumOff val="60000"/>
            </a:schemeClr>
          </a:solidFill>
        </p:spPr>
        <p:txBody>
          <a:bodyPr/>
          <a:lstStyle>
            <a:lvl1pPr>
              <a:defRPr sz="18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4" name="図プレースホルダー 5"/>
          <p:cNvSpPr>
            <a:spLocks noGrp="1"/>
          </p:cNvSpPr>
          <p:nvPr>
            <p:ph type="pic" sz="quarter" idx="13" hasCustomPrompt="1"/>
          </p:nvPr>
        </p:nvSpPr>
        <p:spPr>
          <a:xfrm>
            <a:off x="3688073" y="43542"/>
            <a:ext cx="3600312" cy="3600000"/>
          </a:xfrm>
          <a:solidFill>
            <a:schemeClr val="accent1"/>
          </a:solidFill>
        </p:spPr>
        <p:txBody>
          <a:bodyPr>
            <a:normAutofit/>
          </a:bodyPr>
          <a:lstStyle>
            <a:lvl1pPr marL="0" marR="0" indent="0" algn="l" defTabSz="163291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5" name="図プレースホルダー 5"/>
          <p:cNvSpPr>
            <a:spLocks noGrp="1"/>
          </p:cNvSpPr>
          <p:nvPr>
            <p:ph type="pic" sz="quarter" idx="14" hasCustomPrompt="1"/>
          </p:nvPr>
        </p:nvSpPr>
        <p:spPr>
          <a:xfrm>
            <a:off x="7337961" y="43542"/>
            <a:ext cx="3600312" cy="3600000"/>
          </a:xfrm>
          <a:solidFill>
            <a:schemeClr val="accent1">
              <a:lumMod val="75000"/>
            </a:schemeClr>
          </a:solidFill>
        </p:spPr>
        <p:txBody>
          <a:bodyPr>
            <a:normAutofit/>
          </a:bodyPr>
          <a:lstStyle>
            <a:lvl1pPr marL="0" marR="0" indent="0" algn="l" defTabSz="163291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6" name="図プレースホルダー 5"/>
          <p:cNvSpPr>
            <a:spLocks noGrp="1"/>
          </p:cNvSpPr>
          <p:nvPr>
            <p:ph type="pic" sz="quarter" idx="15" hasCustomPrompt="1"/>
          </p:nvPr>
        </p:nvSpPr>
        <p:spPr>
          <a:xfrm>
            <a:off x="10989139" y="43542"/>
            <a:ext cx="3600312" cy="3600000"/>
          </a:xfrm>
          <a:solidFill>
            <a:schemeClr val="accent1"/>
          </a:solidFill>
        </p:spPr>
        <p:txBody>
          <a:bodyPr>
            <a:normAutofit/>
          </a:bodyPr>
          <a:lstStyle>
            <a:lvl1pPr marL="0" marR="0" indent="0" algn="l" defTabSz="163291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7" name="図プレースホルダー 5"/>
          <p:cNvSpPr>
            <a:spLocks noGrp="1"/>
          </p:cNvSpPr>
          <p:nvPr>
            <p:ph type="pic" sz="quarter" idx="16" hasCustomPrompt="1"/>
          </p:nvPr>
        </p:nvSpPr>
        <p:spPr>
          <a:xfrm>
            <a:off x="14637737" y="43542"/>
            <a:ext cx="3600312" cy="3600000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/>
          </a:bodyPr>
          <a:lstStyle>
            <a:lvl1pPr marL="0" marR="0" indent="0" algn="l" defTabSz="163291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8" name="図プレースホルダー 5"/>
          <p:cNvSpPr>
            <a:spLocks noGrp="1"/>
          </p:cNvSpPr>
          <p:nvPr>
            <p:ph type="pic" sz="quarter" idx="17" hasCustomPrompt="1"/>
          </p:nvPr>
        </p:nvSpPr>
        <p:spPr>
          <a:xfrm>
            <a:off x="35934" y="6628665"/>
            <a:ext cx="3600312" cy="3600000"/>
          </a:xfrm>
          <a:solidFill>
            <a:schemeClr val="accent1"/>
          </a:solidFill>
        </p:spPr>
        <p:txBody>
          <a:bodyPr/>
          <a:lstStyle>
            <a:lvl1pPr>
              <a:defRPr sz="18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9" name="図プレースホルダー 5"/>
          <p:cNvSpPr>
            <a:spLocks noGrp="1"/>
          </p:cNvSpPr>
          <p:nvPr>
            <p:ph type="pic" sz="quarter" idx="18" hasCustomPrompt="1"/>
          </p:nvPr>
        </p:nvSpPr>
        <p:spPr>
          <a:xfrm>
            <a:off x="3685822" y="6628665"/>
            <a:ext cx="3600312" cy="3600000"/>
          </a:xfrm>
          <a:solidFill>
            <a:schemeClr val="accent1">
              <a:lumMod val="50000"/>
            </a:schemeClr>
          </a:solidFill>
        </p:spPr>
        <p:txBody>
          <a:bodyPr>
            <a:normAutofit/>
          </a:bodyPr>
          <a:lstStyle>
            <a:lvl1pPr marL="0" marR="0" indent="0" algn="l" defTabSz="163291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10" name="図プレースホルダー 5"/>
          <p:cNvSpPr>
            <a:spLocks noGrp="1"/>
          </p:cNvSpPr>
          <p:nvPr>
            <p:ph type="pic" sz="quarter" idx="19" hasCustomPrompt="1"/>
          </p:nvPr>
        </p:nvSpPr>
        <p:spPr>
          <a:xfrm>
            <a:off x="7335710" y="6628665"/>
            <a:ext cx="3600312" cy="3600000"/>
          </a:xfrm>
          <a:solidFill>
            <a:schemeClr val="accent1">
              <a:lumMod val="60000"/>
              <a:lumOff val="40000"/>
            </a:schemeClr>
          </a:solidFill>
        </p:spPr>
        <p:txBody>
          <a:bodyPr>
            <a:normAutofit/>
          </a:bodyPr>
          <a:lstStyle>
            <a:lvl1pPr marL="0" marR="0" indent="0" algn="l" defTabSz="163291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11" name="図プレースホルダー 5"/>
          <p:cNvSpPr>
            <a:spLocks noGrp="1"/>
          </p:cNvSpPr>
          <p:nvPr>
            <p:ph type="pic" sz="quarter" idx="20" hasCustomPrompt="1"/>
          </p:nvPr>
        </p:nvSpPr>
        <p:spPr>
          <a:xfrm>
            <a:off x="10986888" y="6628665"/>
            <a:ext cx="3600312" cy="3600000"/>
          </a:xfrm>
          <a:solidFill>
            <a:schemeClr val="accent1">
              <a:lumMod val="50000"/>
            </a:schemeClr>
          </a:solidFill>
        </p:spPr>
        <p:txBody>
          <a:bodyPr>
            <a:normAutofit/>
          </a:bodyPr>
          <a:lstStyle>
            <a:lvl1pPr marL="0" marR="0" indent="0" algn="l" defTabSz="163291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12" name="図プレースホルダー 5"/>
          <p:cNvSpPr>
            <a:spLocks noGrp="1"/>
          </p:cNvSpPr>
          <p:nvPr>
            <p:ph type="pic" sz="quarter" idx="21" hasCustomPrompt="1"/>
          </p:nvPr>
        </p:nvSpPr>
        <p:spPr>
          <a:xfrm>
            <a:off x="14635486" y="6628665"/>
            <a:ext cx="3600312" cy="3600000"/>
          </a:xfrm>
          <a:solidFill>
            <a:schemeClr val="accent1"/>
          </a:solidFill>
        </p:spPr>
        <p:txBody>
          <a:bodyPr>
            <a:normAutofit/>
          </a:bodyPr>
          <a:lstStyle>
            <a:lvl1pPr marL="0" marR="0" indent="0" algn="l" defTabSz="163291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13" name="テキスト プレースホルダー 11"/>
          <p:cNvSpPr>
            <a:spLocks noGrp="1"/>
          </p:cNvSpPr>
          <p:nvPr>
            <p:ph type="body" sz="quarter" idx="22" hasCustomPrompt="1"/>
          </p:nvPr>
        </p:nvSpPr>
        <p:spPr>
          <a:xfrm>
            <a:off x="1222432" y="4018376"/>
            <a:ext cx="15843135" cy="1088019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5401" spc="6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4" name="テキスト プレースホルダー 11"/>
          <p:cNvSpPr>
            <a:spLocks noGrp="1"/>
          </p:cNvSpPr>
          <p:nvPr>
            <p:ph type="body" sz="quarter" idx="23" hasCustomPrompt="1"/>
          </p:nvPr>
        </p:nvSpPr>
        <p:spPr>
          <a:xfrm>
            <a:off x="1222433" y="5233510"/>
            <a:ext cx="15843135" cy="1080120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1739656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pac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B9A23CA9-6E19-4AEA-A8FB-29984B29AC7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028067"/>
            <a:ext cx="22428821" cy="12401870"/>
          </a:xfrm>
          <a:prstGeom prst="rect">
            <a:avLst/>
          </a:prstGeom>
        </p:spPr>
      </p:pic>
      <p:sp>
        <p:nvSpPr>
          <p:cNvPr id="7" name="フリーフォーム 6"/>
          <p:cNvSpPr/>
          <p:nvPr userDrawn="1"/>
        </p:nvSpPr>
        <p:spPr>
          <a:xfrm rot="5400000">
            <a:off x="-1031093" y="-395702"/>
            <a:ext cx="11926325" cy="9864143"/>
          </a:xfrm>
          <a:prstGeom prst="parallelogram">
            <a:avLst>
              <a:gd name="adj" fmla="val 13967"/>
            </a:avLst>
          </a:prstGeom>
          <a:solidFill>
            <a:srgbClr val="01A6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US" sz="3200" dirty="0">
              <a:solidFill>
                <a:schemeClr val="tx1"/>
              </a:solidFill>
            </a:endParaRPr>
          </a:p>
        </p:txBody>
      </p:sp>
      <p:sp>
        <p:nvSpPr>
          <p:cNvPr id="6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457281" y="2038155"/>
            <a:ext cx="8326648" cy="6390710"/>
          </a:xfrm>
        </p:spPr>
        <p:txBody>
          <a:bodyPr anchor="ctr">
            <a:noAutofit/>
          </a:bodyPr>
          <a:lstStyle>
            <a:lvl1pPr algn="ctr">
              <a:lnSpc>
                <a:spcPct val="90000"/>
              </a:lnSpc>
              <a:spcBef>
                <a:spcPts val="0"/>
              </a:spcBef>
              <a:defRPr sz="8801" spc="6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8" name="テキスト プレースホルダー 11"/>
          <p:cNvSpPr>
            <a:spLocks noGrp="1"/>
          </p:cNvSpPr>
          <p:nvPr>
            <p:ph type="body" sz="quarter" idx="23" hasCustomPrompt="1"/>
          </p:nvPr>
        </p:nvSpPr>
        <p:spPr>
          <a:xfrm>
            <a:off x="9864141" y="1160559"/>
            <a:ext cx="7651515" cy="7965885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spcBef>
                <a:spcPts val="1200"/>
              </a:spcBef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2279402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9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5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" grpId="0">
        <p:tmplLst>
          <p:tmpl>
            <p:tnLst>
              <p:par>
                <p:cTn presetID="2" presetClass="entr" presetSubtype="9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pac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457281" y="2038155"/>
            <a:ext cx="8326648" cy="6390710"/>
          </a:xfrm>
        </p:spPr>
        <p:txBody>
          <a:bodyPr anchor="ctr">
            <a:noAutofit/>
          </a:bodyPr>
          <a:lstStyle>
            <a:lvl1pPr algn="ctr">
              <a:lnSpc>
                <a:spcPct val="90000"/>
              </a:lnSpc>
              <a:spcBef>
                <a:spcPts val="0"/>
              </a:spcBef>
              <a:defRPr sz="8801" spc="6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8" name="テキスト プレースホルダー 11"/>
          <p:cNvSpPr>
            <a:spLocks noGrp="1"/>
          </p:cNvSpPr>
          <p:nvPr>
            <p:ph type="body" sz="quarter" idx="23" hasCustomPrompt="1"/>
          </p:nvPr>
        </p:nvSpPr>
        <p:spPr>
          <a:xfrm>
            <a:off x="9864141" y="1160559"/>
            <a:ext cx="7651515" cy="7965885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spcBef>
                <a:spcPts val="1200"/>
              </a:spcBef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557922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5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>
        <p:tmplLst>
          <p:tmpl>
            <p:tnLst>
              <p:par>
                <p:cTn presetID="2" presetClass="entr" presetSubtype="9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04F0171-58DB-4617-82F4-5CD3AEFFEF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410" y="547689"/>
            <a:ext cx="15773182" cy="1989137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</p:spTree>
    <p:extLst>
      <p:ext uri="{BB962C8B-B14F-4D97-AF65-F5344CB8AC3E}">
        <p14:creationId xmlns:p14="http://schemas.microsoft.com/office/powerpoint/2010/main" val="1473576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/>
    </mc:Choice>
    <mc:Fallback xmlns="">
      <p:transition spd="slow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pact 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/>
          <p:cNvSpPr/>
          <p:nvPr userDrawn="1"/>
        </p:nvSpPr>
        <p:spPr>
          <a:xfrm>
            <a:off x="1" y="0"/>
            <a:ext cx="18288000" cy="10287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200">
              <a:solidFill>
                <a:schemeClr val="tx1"/>
              </a:solidFill>
            </a:endParaRPr>
          </a:p>
        </p:txBody>
      </p:sp>
      <p:sp>
        <p:nvSpPr>
          <p:cNvPr id="10" name="フリーフォーム 9"/>
          <p:cNvSpPr/>
          <p:nvPr userDrawn="1"/>
        </p:nvSpPr>
        <p:spPr>
          <a:xfrm rot="5400000">
            <a:off x="-419014" y="419015"/>
            <a:ext cx="10287001" cy="9448971"/>
          </a:xfrm>
          <a:custGeom>
            <a:avLst/>
            <a:gdLst>
              <a:gd name="connsiteX0" fmla="*/ 0 w 10287001"/>
              <a:gd name="connsiteY0" fmla="*/ 9448151 h 9448151"/>
              <a:gd name="connsiteX1" fmla="*/ 0 w 10287001"/>
              <a:gd name="connsiteY1" fmla="*/ 304947 h 9448151"/>
              <a:gd name="connsiteX2" fmla="*/ 4966632 w 10287001"/>
              <a:gd name="connsiteY2" fmla="*/ 304947 h 9448151"/>
              <a:gd name="connsiteX3" fmla="*/ 5143501 w 10287001"/>
              <a:gd name="connsiteY3" fmla="*/ 0 h 9448151"/>
              <a:gd name="connsiteX4" fmla="*/ 5320371 w 10287001"/>
              <a:gd name="connsiteY4" fmla="*/ 304947 h 9448151"/>
              <a:gd name="connsiteX5" fmla="*/ 10287001 w 10287001"/>
              <a:gd name="connsiteY5" fmla="*/ 304947 h 9448151"/>
              <a:gd name="connsiteX6" fmla="*/ 10287001 w 10287001"/>
              <a:gd name="connsiteY6" fmla="*/ 9448151 h 9448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287001" h="9448151">
                <a:moveTo>
                  <a:pt x="0" y="9448151"/>
                </a:moveTo>
                <a:lnTo>
                  <a:pt x="0" y="304947"/>
                </a:lnTo>
                <a:lnTo>
                  <a:pt x="4966632" y="304947"/>
                </a:lnTo>
                <a:lnTo>
                  <a:pt x="5143501" y="0"/>
                </a:lnTo>
                <a:lnTo>
                  <a:pt x="5320371" y="304947"/>
                </a:lnTo>
                <a:lnTo>
                  <a:pt x="10287001" y="304947"/>
                </a:lnTo>
                <a:lnTo>
                  <a:pt x="10287001" y="9448151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US" sz="3200">
              <a:solidFill>
                <a:schemeClr val="tx1"/>
              </a:solidFill>
            </a:endParaRPr>
          </a:p>
        </p:txBody>
      </p:sp>
      <p:sp>
        <p:nvSpPr>
          <p:cNvPr id="9" name="正方形/長方形 8"/>
          <p:cNvSpPr/>
          <p:nvPr userDrawn="1"/>
        </p:nvSpPr>
        <p:spPr>
          <a:xfrm>
            <a:off x="9864143" y="1183061"/>
            <a:ext cx="7696522" cy="4455494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200">
              <a:solidFill>
                <a:schemeClr val="tx1"/>
              </a:solidFill>
            </a:endParaRPr>
          </a:p>
        </p:txBody>
      </p:sp>
      <p:sp>
        <p:nvSpPr>
          <p:cNvPr id="6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457281" y="2038155"/>
            <a:ext cx="8326648" cy="6390710"/>
          </a:xfrm>
        </p:spPr>
        <p:txBody>
          <a:bodyPr anchor="ctr">
            <a:noAutofit/>
          </a:bodyPr>
          <a:lstStyle>
            <a:lvl1pPr algn="ctr">
              <a:lnSpc>
                <a:spcPct val="90000"/>
              </a:lnSpc>
              <a:spcBef>
                <a:spcPts val="0"/>
              </a:spcBef>
              <a:defRPr sz="8801" spc="6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8" name="テキスト プレースホルダー 11"/>
          <p:cNvSpPr>
            <a:spLocks noGrp="1"/>
          </p:cNvSpPr>
          <p:nvPr>
            <p:ph type="body" sz="quarter" idx="23" hasCustomPrompt="1"/>
          </p:nvPr>
        </p:nvSpPr>
        <p:spPr>
          <a:xfrm>
            <a:off x="9819133" y="5818576"/>
            <a:ext cx="7741532" cy="3307868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1200"/>
              </a:spcBef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</a:p>
        </p:txBody>
      </p:sp>
      <p:sp>
        <p:nvSpPr>
          <p:cNvPr id="3" name="図プレースホルダー 2"/>
          <p:cNvSpPr>
            <a:spLocks noGrp="1"/>
          </p:cNvSpPr>
          <p:nvPr>
            <p:ph type="pic" sz="quarter" idx="24" hasCustomPrompt="1"/>
          </p:nvPr>
        </p:nvSpPr>
        <p:spPr>
          <a:xfrm>
            <a:off x="9999170" y="1319622"/>
            <a:ext cx="7426469" cy="4182372"/>
          </a:xfrm>
        </p:spPr>
        <p:txBody>
          <a:bodyPr>
            <a:normAutofit/>
          </a:bodyPr>
          <a:lstStyle>
            <a:lvl1pPr>
              <a:defRPr sz="1800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646129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9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5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6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9" grpId="0" animBg="1"/>
      <p:bldP spid="6" grpId="0">
        <p:tmplLst>
          <p:tmpl>
            <p:tnLst>
              <p:par>
                <p:cTn presetID="2" presetClass="entr" presetSubtype="9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/>
          <p:cNvSpPr/>
          <p:nvPr userDrawn="1"/>
        </p:nvSpPr>
        <p:spPr>
          <a:xfrm>
            <a:off x="1" y="0"/>
            <a:ext cx="18288000" cy="10287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200">
              <a:solidFill>
                <a:schemeClr val="tx1"/>
              </a:solidFill>
            </a:endParaRPr>
          </a:p>
        </p:txBody>
      </p:sp>
      <p:sp>
        <p:nvSpPr>
          <p:cNvPr id="3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9267580" y="2578215"/>
            <a:ext cx="8011585" cy="1237638"/>
          </a:xfrm>
        </p:spPr>
        <p:txBody>
          <a:bodyPr anchor="b"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defRPr sz="7201" spc="6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5" name="テキスト プレースホルダー 11"/>
          <p:cNvSpPr>
            <a:spLocks noGrp="1"/>
          </p:cNvSpPr>
          <p:nvPr>
            <p:ph type="body" sz="quarter" idx="23" hasCustomPrompt="1"/>
          </p:nvPr>
        </p:nvSpPr>
        <p:spPr>
          <a:xfrm>
            <a:off x="10392803" y="3973370"/>
            <a:ext cx="6885570" cy="108012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</a:p>
        </p:txBody>
      </p:sp>
      <p:sp>
        <p:nvSpPr>
          <p:cNvPr id="8" name="図プレースホルダー 7"/>
          <p:cNvSpPr>
            <a:spLocks noGrp="1"/>
          </p:cNvSpPr>
          <p:nvPr>
            <p:ph type="pic" sz="quarter" idx="25" hasCustomPrompt="1"/>
          </p:nvPr>
        </p:nvSpPr>
        <p:spPr>
          <a:xfrm>
            <a:off x="9266788" y="3973370"/>
            <a:ext cx="1081181" cy="10795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9" name="図プレースホルダー 7"/>
          <p:cNvSpPr>
            <a:spLocks noGrp="1"/>
          </p:cNvSpPr>
          <p:nvPr>
            <p:ph type="pic" sz="quarter" idx="26" hasCustomPrompt="1"/>
          </p:nvPr>
        </p:nvSpPr>
        <p:spPr>
          <a:xfrm>
            <a:off x="9267581" y="6674494"/>
            <a:ext cx="720142" cy="719023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0" name="テキスト プレースホルダー 11"/>
          <p:cNvSpPr>
            <a:spLocks noGrp="1"/>
          </p:cNvSpPr>
          <p:nvPr>
            <p:ph type="body" sz="quarter" idx="27" hasCustomPrompt="1"/>
          </p:nvPr>
        </p:nvSpPr>
        <p:spPr>
          <a:xfrm>
            <a:off x="9987723" y="6674494"/>
            <a:ext cx="3465686" cy="72008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spcBef>
                <a:spcPts val="1200"/>
              </a:spcBef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</a:p>
        </p:txBody>
      </p:sp>
      <p:sp>
        <p:nvSpPr>
          <p:cNvPr id="13" name="図プレースホルダー 7"/>
          <p:cNvSpPr>
            <a:spLocks noGrp="1"/>
          </p:cNvSpPr>
          <p:nvPr>
            <p:ph type="pic" sz="quarter" idx="28" hasCustomPrompt="1"/>
          </p:nvPr>
        </p:nvSpPr>
        <p:spPr>
          <a:xfrm>
            <a:off x="9267580" y="7512809"/>
            <a:ext cx="720142" cy="719023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4" name="テキスト プレースホルダー 11"/>
          <p:cNvSpPr>
            <a:spLocks noGrp="1"/>
          </p:cNvSpPr>
          <p:nvPr>
            <p:ph type="body" sz="quarter" idx="29" hasCustomPrompt="1"/>
          </p:nvPr>
        </p:nvSpPr>
        <p:spPr>
          <a:xfrm>
            <a:off x="9987722" y="7512809"/>
            <a:ext cx="3465686" cy="72008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spcBef>
                <a:spcPts val="1200"/>
              </a:spcBef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</a:p>
        </p:txBody>
      </p:sp>
      <p:sp>
        <p:nvSpPr>
          <p:cNvPr id="15" name="図プレースホルダー 7"/>
          <p:cNvSpPr>
            <a:spLocks noGrp="1"/>
          </p:cNvSpPr>
          <p:nvPr>
            <p:ph type="pic" sz="quarter" idx="30" hasCustomPrompt="1"/>
          </p:nvPr>
        </p:nvSpPr>
        <p:spPr>
          <a:xfrm>
            <a:off x="13588436" y="6674492"/>
            <a:ext cx="720142" cy="719023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6" name="テキスト プレースホルダー 11"/>
          <p:cNvSpPr>
            <a:spLocks noGrp="1"/>
          </p:cNvSpPr>
          <p:nvPr>
            <p:ph type="body" sz="quarter" idx="31" hasCustomPrompt="1"/>
          </p:nvPr>
        </p:nvSpPr>
        <p:spPr>
          <a:xfrm>
            <a:off x="14308578" y="6674493"/>
            <a:ext cx="3465686" cy="72008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spcBef>
                <a:spcPts val="1200"/>
              </a:spcBef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</a:p>
        </p:txBody>
      </p:sp>
      <p:sp>
        <p:nvSpPr>
          <p:cNvPr id="17" name="図プレースホルダー 7"/>
          <p:cNvSpPr>
            <a:spLocks noGrp="1"/>
          </p:cNvSpPr>
          <p:nvPr>
            <p:ph type="pic" sz="quarter" idx="32" hasCustomPrompt="1"/>
          </p:nvPr>
        </p:nvSpPr>
        <p:spPr>
          <a:xfrm>
            <a:off x="13588435" y="7512808"/>
            <a:ext cx="720142" cy="719023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8" name="テキスト プレースホルダー 11"/>
          <p:cNvSpPr>
            <a:spLocks noGrp="1"/>
          </p:cNvSpPr>
          <p:nvPr>
            <p:ph type="body" sz="quarter" idx="33" hasCustomPrompt="1"/>
          </p:nvPr>
        </p:nvSpPr>
        <p:spPr>
          <a:xfrm>
            <a:off x="14308577" y="7512808"/>
            <a:ext cx="3465686" cy="72008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spcBef>
                <a:spcPts val="1200"/>
              </a:spcBef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</a:p>
        </p:txBody>
      </p:sp>
      <p:cxnSp>
        <p:nvCxnSpPr>
          <p:cNvPr id="31" name="直線コネクタ 30"/>
          <p:cNvCxnSpPr/>
          <p:nvPr userDrawn="1"/>
        </p:nvCxnSpPr>
        <p:spPr>
          <a:xfrm>
            <a:off x="1" y="6427169"/>
            <a:ext cx="18288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正方形/長方形 32"/>
          <p:cNvSpPr/>
          <p:nvPr userDrawn="1"/>
        </p:nvSpPr>
        <p:spPr>
          <a:xfrm>
            <a:off x="679683" y="1915298"/>
            <a:ext cx="8143810" cy="6536725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200">
              <a:solidFill>
                <a:schemeClr val="tx1"/>
              </a:solidFill>
            </a:endParaRPr>
          </a:p>
        </p:txBody>
      </p:sp>
      <p:sp>
        <p:nvSpPr>
          <p:cNvPr id="6" name="図プレースホルダー 5"/>
          <p:cNvSpPr>
            <a:spLocks noGrp="1"/>
          </p:cNvSpPr>
          <p:nvPr>
            <p:ph type="pic" sz="quarter" idx="24" hasCustomPrompt="1"/>
          </p:nvPr>
        </p:nvSpPr>
        <p:spPr>
          <a:xfrm>
            <a:off x="813488" y="2055492"/>
            <a:ext cx="7876199" cy="6256337"/>
          </a:xfrm>
        </p:spPr>
        <p:txBody>
          <a:bodyPr>
            <a:normAutofit/>
          </a:bodyPr>
          <a:lstStyle>
            <a:lvl1pPr>
              <a:defRPr sz="2000" baseline="0"/>
            </a:lvl1pPr>
          </a:lstStyle>
          <a:p>
            <a:r>
              <a:rPr kumimoji="1" lang="en-US" altLang="ja-JP" dirty="0"/>
              <a:t>Add a map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590089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600"/>
                            </p:stCondLst>
                            <p:childTnLst>
                              <p:par>
                                <p:cTn id="12" presetID="2" presetClass="entr" presetSubtype="3" decel="10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4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200"/>
                            </p:stCondLst>
                            <p:childTnLst>
                              <p:par>
                                <p:cTn id="2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7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45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95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45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>
        <p:tmplLst>
          <p:tmpl>
            <p:tnLst>
              <p:par>
                <p:cTn presetID="2" presetClass="entr" presetSubtype="3" decel="100000" fill="hold" nodeType="after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/>
      <p:bldP spid="9" grpId="0"/>
      <p:bldP spid="1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/>
      <p:bldP spid="1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/>
      <p:bldP spid="1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/>
      <p:bldP spid="1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3" grpId="0" animBg="1"/>
      <p:bldP spid="6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Break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テキスト プレースホルダー 5"/>
          <p:cNvSpPr>
            <a:spLocks noGrp="1"/>
          </p:cNvSpPr>
          <p:nvPr>
            <p:ph type="body" sz="quarter" idx="11" hasCustomPrompt="1"/>
          </p:nvPr>
        </p:nvSpPr>
        <p:spPr>
          <a:xfrm>
            <a:off x="11619275" y="2533210"/>
            <a:ext cx="5851158" cy="5850650"/>
          </a:xfrm>
          <a:prstGeom prst="ellipse">
            <a:avLst/>
          </a:prstGeom>
          <a:solidFill>
            <a:srgbClr val="0070C0">
              <a:alpha val="69000"/>
            </a:srgbClr>
          </a:solidFill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7" name="図プレースホルダー 7"/>
          <p:cNvSpPr>
            <a:spLocks noGrp="1"/>
          </p:cNvSpPr>
          <p:nvPr>
            <p:ph type="pic" sz="quarter" idx="18" hasCustomPrompt="1"/>
          </p:nvPr>
        </p:nvSpPr>
        <p:spPr>
          <a:xfrm>
            <a:off x="13509681" y="3793350"/>
            <a:ext cx="2070345" cy="2070165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8" name="タイトル 1"/>
          <p:cNvSpPr>
            <a:spLocks noGrp="1"/>
          </p:cNvSpPr>
          <p:nvPr>
            <p:ph type="ctrTitle" hasCustomPrompt="1"/>
          </p:nvPr>
        </p:nvSpPr>
        <p:spPr>
          <a:xfrm>
            <a:off x="11626637" y="6133610"/>
            <a:ext cx="5581104" cy="1189757"/>
          </a:xfrm>
          <a:prstGeom prst="rect">
            <a:avLst/>
          </a:prstGeom>
        </p:spPr>
        <p:txBody>
          <a:bodyPr anchor="t"/>
          <a:lstStyle>
            <a:lvl1pPr algn="ctr">
              <a:lnSpc>
                <a:spcPct val="100000"/>
              </a:lnSpc>
              <a:defRPr sz="4000" spc="6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altLang="ja-JP" dirty="0"/>
              <a:t>SECTION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7780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 animBg="1">
        <p:tmplLst>
          <p:tmpl>
            <p:tnLst>
              <p:par>
                <p:cTn presetID="14" presetClass="entr" presetSubtype="1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randombar(horizontal)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4" presetClass="entr" presetSubtype="1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randombar(horizontal)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" grpId="0"/>
      <p:bldP spid="8" grpId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プレースホルダー 11"/>
          <p:cNvSpPr>
            <a:spLocks noGrp="1"/>
          </p:cNvSpPr>
          <p:nvPr>
            <p:ph type="body" sz="quarter" idx="23" hasCustomPrompt="1"/>
          </p:nvPr>
        </p:nvSpPr>
        <p:spPr>
          <a:xfrm>
            <a:off x="9129904" y="7184888"/>
            <a:ext cx="10577093" cy="3172853"/>
          </a:xfrm>
        </p:spPr>
        <p:txBody>
          <a:bodyPr anchor="b">
            <a:noAutofit/>
          </a:bodyPr>
          <a:lstStyle>
            <a:lvl1pPr algn="ctr">
              <a:lnSpc>
                <a:spcPct val="120000"/>
              </a:lnSpc>
              <a:spcBef>
                <a:spcPts val="1200"/>
              </a:spcBef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</a:p>
        </p:txBody>
      </p:sp>
      <p:sp>
        <p:nvSpPr>
          <p:cNvPr id="3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12361344" y="973386"/>
            <a:ext cx="4995989" cy="3007722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9601" spc="15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6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5813341" y="5738669"/>
            <a:ext cx="13907752" cy="1935215"/>
          </a:xfrm>
        </p:spPr>
        <p:txBody>
          <a:bodyPr anchor="t">
            <a:noAutofit/>
          </a:bodyPr>
          <a:lstStyle>
            <a:lvl1pPr algn="ctr">
              <a:lnSpc>
                <a:spcPct val="90000"/>
              </a:lnSpc>
              <a:spcBef>
                <a:spcPts val="0"/>
              </a:spcBef>
              <a:defRPr sz="3200" spc="6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454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5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>
        <p:tmplLst>
          <p:tmpl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3 Pilla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 sz="8800" spc="300"/>
            </a:lvl1pPr>
          </a:lstStyle>
          <a:p>
            <a:r>
              <a:rPr lang="en-US" altLang="ja-JP" dirty="0"/>
              <a:t>SLIDE TITLE HERE</a:t>
            </a:r>
            <a:endParaRPr lang="en-US" dirty="0"/>
          </a:p>
        </p:txBody>
      </p:sp>
      <p:sp>
        <p:nvSpPr>
          <p:cNvPr id="11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862361" y="1543100"/>
            <a:ext cx="16491263" cy="576064"/>
          </a:xfrm>
        </p:spPr>
        <p:txBody>
          <a:bodyPr anchor="t">
            <a:noAutofit/>
          </a:bodyPr>
          <a:lstStyle>
            <a:lvl1pPr algn="ctr">
              <a:defRPr sz="2800" baseline="0">
                <a:solidFill>
                  <a:schemeClr val="bg1">
                    <a:alpha val="80000"/>
                  </a:schemeClr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dirty="0"/>
              <a:t>Slide Subtitle Here</a:t>
            </a:r>
          </a:p>
        </p:txBody>
      </p:sp>
      <p:sp>
        <p:nvSpPr>
          <p:cNvPr id="9" name="図プレースホルダー 5"/>
          <p:cNvSpPr>
            <a:spLocks noGrp="1"/>
          </p:cNvSpPr>
          <p:nvPr>
            <p:ph type="pic" sz="quarter" idx="38" hasCustomPrompt="1"/>
          </p:nvPr>
        </p:nvSpPr>
        <p:spPr>
          <a:xfrm>
            <a:off x="1582503" y="4567436"/>
            <a:ext cx="2410339" cy="2410130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16" name="テキスト プレースホルダー 11"/>
          <p:cNvSpPr>
            <a:spLocks noGrp="1"/>
          </p:cNvSpPr>
          <p:nvPr>
            <p:ph type="body" sz="quarter" idx="14" hasCustomPrompt="1"/>
          </p:nvPr>
        </p:nvSpPr>
        <p:spPr>
          <a:xfrm>
            <a:off x="4463073" y="2371508"/>
            <a:ext cx="4320855" cy="647650"/>
          </a:xfrm>
        </p:spPr>
        <p:txBody>
          <a:bodyPr anchor="ctr">
            <a:noAutofit/>
          </a:bodyPr>
          <a:lstStyle>
            <a:lvl1pPr>
              <a:defRPr sz="440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9" name="テキスト プレースホルダー 11"/>
          <p:cNvSpPr>
            <a:spLocks noGrp="1"/>
          </p:cNvSpPr>
          <p:nvPr>
            <p:ph type="body" sz="quarter" idx="41" hasCustomPrompt="1"/>
          </p:nvPr>
        </p:nvSpPr>
        <p:spPr>
          <a:xfrm>
            <a:off x="13752911" y="3919786"/>
            <a:ext cx="4320855" cy="647650"/>
          </a:xfrm>
        </p:spPr>
        <p:txBody>
          <a:bodyPr anchor="ctr">
            <a:noAutofit/>
          </a:bodyPr>
          <a:lstStyle>
            <a:lvl1pPr>
              <a:defRPr sz="440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1" name="テキスト プレースホルダー 11"/>
          <p:cNvSpPr>
            <a:spLocks noGrp="1"/>
          </p:cNvSpPr>
          <p:nvPr>
            <p:ph type="body" sz="quarter" idx="43" hasCustomPrompt="1"/>
          </p:nvPr>
        </p:nvSpPr>
        <p:spPr>
          <a:xfrm>
            <a:off x="790347" y="2349838"/>
            <a:ext cx="4320855" cy="647650"/>
          </a:xfrm>
        </p:spPr>
        <p:txBody>
          <a:bodyPr anchor="ctr">
            <a:noAutofit/>
          </a:bodyPr>
          <a:lstStyle>
            <a:lvl1pPr>
              <a:defRPr sz="440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57" name="テキスト プレースホルダー 11">
            <a:extLst>
              <a:ext uri="{FF2B5EF4-FFF2-40B4-BE49-F238E27FC236}">
                <a16:creationId xmlns:a16="http://schemas.microsoft.com/office/drawing/2014/main" id="{0EA20D03-552D-4637-9809-34E83A41430B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11742837" y="2371508"/>
            <a:ext cx="4320855" cy="647650"/>
          </a:xfrm>
        </p:spPr>
        <p:txBody>
          <a:bodyPr anchor="ctr">
            <a:noAutofit/>
          </a:bodyPr>
          <a:lstStyle>
            <a:lvl1pPr>
              <a:defRPr sz="440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58" name="テキスト プレースホルダー 11">
            <a:extLst>
              <a:ext uri="{FF2B5EF4-FFF2-40B4-BE49-F238E27FC236}">
                <a16:creationId xmlns:a16="http://schemas.microsoft.com/office/drawing/2014/main" id="{76D574E9-B260-42E4-B263-9C26186713C1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8151131" y="2349838"/>
            <a:ext cx="4320855" cy="647650"/>
          </a:xfrm>
        </p:spPr>
        <p:txBody>
          <a:bodyPr anchor="ctr">
            <a:noAutofit/>
          </a:bodyPr>
          <a:lstStyle>
            <a:lvl1pPr>
              <a:defRPr sz="440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59" name="テキスト プレースホルダー 11">
            <a:extLst>
              <a:ext uri="{FF2B5EF4-FFF2-40B4-BE49-F238E27FC236}">
                <a16:creationId xmlns:a16="http://schemas.microsoft.com/office/drawing/2014/main" id="{A684B19D-A2CA-4FBE-8619-2589BB4E9589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13785917" y="5488837"/>
            <a:ext cx="4320855" cy="647650"/>
          </a:xfrm>
        </p:spPr>
        <p:txBody>
          <a:bodyPr anchor="ctr">
            <a:noAutofit/>
          </a:bodyPr>
          <a:lstStyle>
            <a:lvl1pPr>
              <a:defRPr sz="440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60" name="テキスト プレースホルダー 11">
            <a:extLst>
              <a:ext uri="{FF2B5EF4-FFF2-40B4-BE49-F238E27FC236}">
                <a16:creationId xmlns:a16="http://schemas.microsoft.com/office/drawing/2014/main" id="{DC421802-84BB-44F8-8A40-E0286DC3AFBA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13785917" y="7057888"/>
            <a:ext cx="4320855" cy="647650"/>
          </a:xfrm>
        </p:spPr>
        <p:txBody>
          <a:bodyPr anchor="ctr">
            <a:noAutofit/>
          </a:bodyPr>
          <a:lstStyle>
            <a:lvl1pPr>
              <a:defRPr sz="440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61" name="テキスト プレースホルダー 11">
            <a:extLst>
              <a:ext uri="{FF2B5EF4-FFF2-40B4-BE49-F238E27FC236}">
                <a16:creationId xmlns:a16="http://schemas.microsoft.com/office/drawing/2014/main" id="{A1F2F574-4571-4B1E-8736-961C50572F51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13752911" y="8420075"/>
            <a:ext cx="4320855" cy="647650"/>
          </a:xfrm>
        </p:spPr>
        <p:txBody>
          <a:bodyPr anchor="ctr">
            <a:noAutofit/>
          </a:bodyPr>
          <a:lstStyle>
            <a:lvl1pPr>
              <a:defRPr sz="440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pic>
        <p:nvPicPr>
          <p:cNvPr id="13" name="図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5052" y="4072987"/>
            <a:ext cx="9637752" cy="5004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311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5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/>
      <p:bldP spid="1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1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8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0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1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hf hd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Screen Image with Text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図プレースホルダー 17"/>
          <p:cNvSpPr>
            <a:spLocks noGrp="1"/>
          </p:cNvSpPr>
          <p:nvPr>
            <p:ph type="pic" sz="quarter" idx="14" hasCustomPrompt="1"/>
          </p:nvPr>
        </p:nvSpPr>
        <p:spPr>
          <a:xfrm>
            <a:off x="1" y="0"/>
            <a:ext cx="18288000" cy="10287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6" name="テキスト プレースホルダー 5"/>
          <p:cNvSpPr>
            <a:spLocks noGrp="1"/>
          </p:cNvSpPr>
          <p:nvPr>
            <p:ph type="body" sz="quarter" idx="15" hasCustomPrompt="1"/>
          </p:nvPr>
        </p:nvSpPr>
        <p:spPr>
          <a:xfrm>
            <a:off x="637440" y="1667226"/>
            <a:ext cx="7621407" cy="1974206"/>
          </a:xfrm>
          <a:custGeom>
            <a:avLst/>
            <a:gdLst>
              <a:gd name="connsiteX0" fmla="*/ 0 w 12313368"/>
              <a:gd name="connsiteY0" fmla="*/ 0 h 2160240"/>
              <a:gd name="connsiteX1" fmla="*/ 12313368 w 12313368"/>
              <a:gd name="connsiteY1" fmla="*/ 0 h 2160240"/>
              <a:gd name="connsiteX2" fmla="*/ 12313368 w 12313368"/>
              <a:gd name="connsiteY2" fmla="*/ 2160240 h 2160240"/>
              <a:gd name="connsiteX3" fmla="*/ 0 w 12313368"/>
              <a:gd name="connsiteY3" fmla="*/ 2160240 h 2160240"/>
              <a:gd name="connsiteX4" fmla="*/ 0 w 12313368"/>
              <a:gd name="connsiteY4" fmla="*/ 0 h 2160240"/>
              <a:gd name="connsiteX0" fmla="*/ 1214846 w 13528214"/>
              <a:gd name="connsiteY0" fmla="*/ 0 h 2160240"/>
              <a:gd name="connsiteX1" fmla="*/ 13528214 w 13528214"/>
              <a:gd name="connsiteY1" fmla="*/ 0 h 2160240"/>
              <a:gd name="connsiteX2" fmla="*/ 13528214 w 13528214"/>
              <a:gd name="connsiteY2" fmla="*/ 2160240 h 2160240"/>
              <a:gd name="connsiteX3" fmla="*/ 0 w 13528214"/>
              <a:gd name="connsiteY3" fmla="*/ 2147177 h 2160240"/>
              <a:gd name="connsiteX4" fmla="*/ 1214846 w 13528214"/>
              <a:gd name="connsiteY4" fmla="*/ 0 h 2160240"/>
              <a:gd name="connsiteX0" fmla="*/ 1214846 w 13528214"/>
              <a:gd name="connsiteY0" fmla="*/ 0 h 2147177"/>
              <a:gd name="connsiteX1" fmla="*/ 13528214 w 13528214"/>
              <a:gd name="connsiteY1" fmla="*/ 0 h 2147177"/>
              <a:gd name="connsiteX2" fmla="*/ 12287243 w 13528214"/>
              <a:gd name="connsiteY2" fmla="*/ 2147177 h 2147177"/>
              <a:gd name="connsiteX3" fmla="*/ 0 w 13528214"/>
              <a:gd name="connsiteY3" fmla="*/ 2147177 h 2147177"/>
              <a:gd name="connsiteX4" fmla="*/ 1214846 w 13528214"/>
              <a:gd name="connsiteY4" fmla="*/ 0 h 2147177"/>
              <a:gd name="connsiteX0" fmla="*/ 1227909 w 13528214"/>
              <a:gd name="connsiteY0" fmla="*/ 0 h 2147177"/>
              <a:gd name="connsiteX1" fmla="*/ 13528214 w 13528214"/>
              <a:gd name="connsiteY1" fmla="*/ 0 h 2147177"/>
              <a:gd name="connsiteX2" fmla="*/ 12287243 w 13528214"/>
              <a:gd name="connsiteY2" fmla="*/ 2147177 h 2147177"/>
              <a:gd name="connsiteX3" fmla="*/ 0 w 13528214"/>
              <a:gd name="connsiteY3" fmla="*/ 2147177 h 2147177"/>
              <a:gd name="connsiteX4" fmla="*/ 1227909 w 13528214"/>
              <a:gd name="connsiteY4" fmla="*/ 0 h 21471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528214" h="2147177">
                <a:moveTo>
                  <a:pt x="1227909" y="0"/>
                </a:moveTo>
                <a:lnTo>
                  <a:pt x="13528214" y="0"/>
                </a:lnTo>
                <a:lnTo>
                  <a:pt x="12287243" y="2147177"/>
                </a:lnTo>
                <a:lnTo>
                  <a:pt x="0" y="2147177"/>
                </a:lnTo>
                <a:lnTo>
                  <a:pt x="1227909" y="0"/>
                </a:lnTo>
                <a:close/>
              </a:path>
            </a:pathLst>
          </a:custGeom>
          <a:blipFill dpi="0" rotWithShape="1">
            <a:blip r:embed="rId2"/>
            <a:srcRect/>
            <a:tile tx="0" ty="0" sx="100000" sy="100000" flip="none" algn="tl"/>
          </a:blipFill>
        </p:spPr>
        <p:txBody>
          <a:bodyPr/>
          <a:lstStyle>
            <a:lvl1pPr>
              <a:defRPr/>
            </a:lvl1pPr>
          </a:lstStyle>
          <a:p>
            <a:pPr lvl="0"/>
            <a:r>
              <a:rPr lang="ja-JP" altLang="en-US" dirty="0"/>
              <a:t> </a:t>
            </a:r>
            <a:endParaRPr lang="en-US" dirty="0"/>
          </a:p>
        </p:txBody>
      </p:sp>
      <p:sp>
        <p:nvSpPr>
          <p:cNvPr id="2" name="タイトル 1"/>
          <p:cNvSpPr>
            <a:spLocks noGrp="1"/>
          </p:cNvSpPr>
          <p:nvPr>
            <p:ph type="ctrTitle" hasCustomPrompt="1"/>
          </p:nvPr>
        </p:nvSpPr>
        <p:spPr>
          <a:xfrm>
            <a:off x="2054358" y="1878133"/>
            <a:ext cx="5882249" cy="1093913"/>
          </a:xfrm>
          <a:prstGeom prst="rect">
            <a:avLst/>
          </a:prstGeom>
        </p:spPr>
        <p:txBody>
          <a:bodyPr/>
          <a:lstStyle>
            <a:lvl1pPr algn="l">
              <a:lnSpc>
                <a:spcPts val="9000"/>
              </a:lnSpc>
              <a:defRPr sz="80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altLang="ja-JP" dirty="0"/>
              <a:t>TITLE HERE</a:t>
            </a:r>
            <a:endParaRPr lang="en-US" dirty="0"/>
          </a:p>
        </p:txBody>
      </p:sp>
      <p:sp>
        <p:nvSpPr>
          <p:cNvPr id="7" name="サブタイトル 2"/>
          <p:cNvSpPr>
            <a:spLocks noGrp="1"/>
          </p:cNvSpPr>
          <p:nvPr>
            <p:ph type="subTitle" idx="1" hasCustomPrompt="1"/>
          </p:nvPr>
        </p:nvSpPr>
        <p:spPr>
          <a:xfrm>
            <a:off x="2068434" y="2819284"/>
            <a:ext cx="5882249" cy="722049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600" baseline="0">
                <a:solidFill>
                  <a:schemeClr val="bg1"/>
                </a:solidFill>
                <a:latin typeface="+mj-lt"/>
              </a:defRPr>
            </a:lvl1pPr>
            <a:lvl2pPr marL="8163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327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4491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2655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081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8982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7146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5310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altLang="ja-JP" dirty="0"/>
              <a:t>Sub Title Here</a:t>
            </a:r>
            <a:endParaRPr lang="en-US" dirty="0"/>
          </a:p>
        </p:txBody>
      </p:sp>
      <p:sp>
        <p:nvSpPr>
          <p:cNvPr id="16" name="コンテンツ プレースホルダー 11"/>
          <p:cNvSpPr>
            <a:spLocks noGrp="1"/>
          </p:cNvSpPr>
          <p:nvPr>
            <p:ph sz="quarter" idx="13" hasCustomPrompt="1"/>
          </p:nvPr>
        </p:nvSpPr>
        <p:spPr>
          <a:xfrm rot="17340316">
            <a:off x="5771477" y="2493711"/>
            <a:ext cx="3901459" cy="515147"/>
          </a:xfr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lvl="0"/>
            <a:r>
              <a:rPr lang="en-US" dirty="0"/>
              <a:t> </a:t>
            </a:r>
          </a:p>
        </p:txBody>
      </p:sp>
      <p:sp>
        <p:nvSpPr>
          <p:cNvPr id="12" name="コンテンツ プレースホルダー 11"/>
          <p:cNvSpPr>
            <a:spLocks noGrp="1"/>
          </p:cNvSpPr>
          <p:nvPr>
            <p:ph sz="quarter" idx="11" hasCustomPrompt="1"/>
          </p:nvPr>
        </p:nvSpPr>
        <p:spPr>
          <a:xfrm rot="6592210">
            <a:off x="-602983" y="2561709"/>
            <a:ext cx="3455486" cy="515147"/>
          </a:xfr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lvl="0"/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01708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6" grpId="0" build="p" animBg="1">
        <p:tmplLst>
          <p:tmpl>
            <p:tnLst>
              <p:par>
                <p:cTn presetID="16" presetClass="entr" presetSubtype="37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6" presetClass="entr" presetSubtype="37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" grpId="0"/>
      <p:bldP spid="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 build="p" animBg="1">
        <p:tmplLst>
          <p:tmpl>
            <p:tnLst>
              <p:par>
                <p:cTn presetID="10" presetClass="entr" presetSubtype="0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 build="p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 Image - 1 Column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894424" y="246957"/>
            <a:ext cx="16459200" cy="120315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8800" spc="300"/>
            </a:lvl1pPr>
          </a:lstStyle>
          <a:p>
            <a:r>
              <a:rPr lang="en-US" altLang="ja-JP" dirty="0"/>
              <a:t>SLIDE TITLE HERE</a:t>
            </a:r>
            <a:endParaRPr 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>
          <a:xfrm>
            <a:off x="914401" y="9607996"/>
            <a:ext cx="4267200" cy="547688"/>
          </a:xfrm>
          <a:prstGeom prst="rect">
            <a:avLst/>
          </a:prstGeom>
        </p:spPr>
        <p:txBody>
          <a:bodyPr/>
          <a:lstStyle/>
          <a:p>
            <a:fld id="{1FD627AA-E268-4C67-A9A7-5C4D23F3573A}" type="datetimeFigureOut">
              <a:rPr lang="en-US" smtClean="0"/>
              <a:t>6/19/2018</a:t>
            </a:fld>
            <a:endParaRPr 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17625949" y="9636372"/>
            <a:ext cx="735874" cy="547688"/>
          </a:xfrm>
        </p:spPr>
        <p:txBody>
          <a:bodyPr/>
          <a:lstStyle>
            <a:lvl1pPr algn="ctr">
              <a:defRPr/>
            </a:lvl1pPr>
          </a:lstStyle>
          <a:p>
            <a:fld id="{387164BF-D67A-46C0-81D2-5BAF67C00C80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9" name="図プレースホルダー 8"/>
          <p:cNvSpPr>
            <a:spLocks noGrp="1"/>
          </p:cNvSpPr>
          <p:nvPr>
            <p:ph type="pic" sz="quarter" idx="13" hasCustomPrompt="1"/>
          </p:nvPr>
        </p:nvSpPr>
        <p:spPr>
          <a:xfrm>
            <a:off x="1438475" y="2767237"/>
            <a:ext cx="5977183" cy="5976665"/>
          </a:xfrm>
          <a:prstGeom prst="ellipse">
            <a:avLst/>
          </a:prstGeom>
          <a:solidFill>
            <a:srgbClr val="F8F8F8">
              <a:alpha val="10196"/>
            </a:srgbClr>
          </a:solidFill>
          <a:ln w="254000" cmpd="thinThick">
            <a:solidFill>
              <a:schemeClr val="bg1">
                <a:lumMod val="85000"/>
                <a:alpha val="50000"/>
              </a:schemeClr>
            </a:solidFill>
            <a:prstDash val="solid"/>
            <a:round/>
          </a:ln>
          <a:effectLst>
            <a:innerShdw blurRad="215900" dist="203200" dir="2700000">
              <a:prstClr val="black">
                <a:alpha val="50000"/>
              </a:prstClr>
            </a:innerShdw>
          </a:effectLst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12" name="テキスト プレースホルダー 11"/>
          <p:cNvSpPr>
            <a:spLocks noGrp="1"/>
          </p:cNvSpPr>
          <p:nvPr>
            <p:ph type="body" sz="quarter" idx="14" hasCustomPrompt="1"/>
          </p:nvPr>
        </p:nvSpPr>
        <p:spPr>
          <a:xfrm>
            <a:off x="8279829" y="3991372"/>
            <a:ext cx="8999996" cy="647650"/>
          </a:xfrm>
        </p:spPr>
        <p:txBody>
          <a:bodyPr anchor="ctr">
            <a:noAutofit/>
          </a:bodyPr>
          <a:lstStyle>
            <a:lvl1pPr>
              <a:defRPr sz="440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3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8279829" y="4639444"/>
            <a:ext cx="8999996" cy="2952328"/>
          </a:xfrm>
        </p:spPr>
        <p:txBody>
          <a:bodyPr anchor="t">
            <a:noAutofit/>
          </a:bodyPr>
          <a:lstStyle>
            <a:lvl1pPr>
              <a:defRPr sz="2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7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5255230" y="9637834"/>
            <a:ext cx="7777539" cy="547688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2100">
                <a:solidFill>
                  <a:schemeClr val="tx1">
                    <a:tint val="75000"/>
                    <a:alpha val="70000"/>
                  </a:schemeClr>
                </a:solidFill>
              </a:defRPr>
            </a:lvl1pPr>
          </a:lstStyle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19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862361" y="1543100"/>
            <a:ext cx="16491263" cy="576064"/>
          </a:xfrm>
        </p:spPr>
        <p:txBody>
          <a:bodyPr anchor="t">
            <a:noAutofit/>
          </a:bodyPr>
          <a:lstStyle>
            <a:lvl1pPr algn="ctr">
              <a:defRPr sz="2800" baseline="0">
                <a:solidFill>
                  <a:schemeClr val="bg1">
                    <a:alpha val="80000"/>
                  </a:schemeClr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dirty="0"/>
              <a:t>Slide Subtitle Here</a:t>
            </a:r>
          </a:p>
        </p:txBody>
      </p:sp>
    </p:spTree>
    <p:extLst>
      <p:ext uri="{BB962C8B-B14F-4D97-AF65-F5344CB8AC3E}">
        <p14:creationId xmlns:p14="http://schemas.microsoft.com/office/powerpoint/2010/main" val="3997259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2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hf hd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All Devi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0063" y="3886774"/>
            <a:ext cx="5515863" cy="3769862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 sz="8800" spc="300"/>
            </a:lvl1pPr>
          </a:lstStyle>
          <a:p>
            <a:r>
              <a:rPr lang="en-US" altLang="ja-JP" dirty="0"/>
              <a:t>SLIDE TITLE HERE</a:t>
            </a:r>
            <a:endParaRPr 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627AA-E268-4C67-A9A7-5C4D23F3573A}" type="datetimeFigureOut">
              <a:rPr lang="en-US" smtClean="0"/>
              <a:t>6/19/2018</a:t>
            </a:fld>
            <a:endParaRPr 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17625949" y="9636372"/>
            <a:ext cx="735874" cy="547688"/>
          </a:xfrm>
        </p:spPr>
        <p:txBody>
          <a:bodyPr/>
          <a:lstStyle>
            <a:lvl1pPr algn="ctr">
              <a:defRPr/>
            </a:lvl1pPr>
          </a:lstStyle>
          <a:p>
            <a:fld id="{387164BF-D67A-46C0-81D2-5BAF67C00C80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17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5255230" y="9637834"/>
            <a:ext cx="7777539" cy="547688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2100">
                <a:solidFill>
                  <a:schemeClr val="tx1">
                    <a:tint val="75000"/>
                    <a:alpha val="70000"/>
                  </a:schemeClr>
                </a:solidFill>
              </a:defRPr>
            </a:lvl1pPr>
          </a:lstStyle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11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862361" y="1543100"/>
            <a:ext cx="16491263" cy="576064"/>
          </a:xfrm>
        </p:spPr>
        <p:txBody>
          <a:bodyPr anchor="t">
            <a:noAutofit/>
          </a:bodyPr>
          <a:lstStyle>
            <a:lvl1pPr algn="ctr">
              <a:defRPr sz="2800" baseline="0">
                <a:solidFill>
                  <a:schemeClr val="bg1">
                    <a:alpha val="80000"/>
                  </a:schemeClr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dirty="0"/>
              <a:t>Slide Subtitle Here</a:t>
            </a:r>
          </a:p>
        </p:txBody>
      </p:sp>
      <p:sp>
        <p:nvSpPr>
          <p:cNvPr id="8" name="図プレースホルダー 7"/>
          <p:cNvSpPr>
            <a:spLocks noGrp="1"/>
          </p:cNvSpPr>
          <p:nvPr>
            <p:ph type="pic" sz="quarter" idx="19" hasCustomPrompt="1"/>
          </p:nvPr>
        </p:nvSpPr>
        <p:spPr>
          <a:xfrm>
            <a:off x="4657995" y="3055268"/>
            <a:ext cx="7057396" cy="4608512"/>
          </a:xfrm>
          <a:solidFill>
            <a:schemeClr val="bg1">
              <a:alpha val="22000"/>
            </a:schemeClr>
          </a:solidFill>
          <a:effectLst>
            <a:innerShdw blurRad="114300">
              <a:prstClr val="black"/>
            </a:innerShdw>
          </a:effectLst>
        </p:spPr>
        <p:txBody>
          <a:bodyPr/>
          <a:lstStyle>
            <a:lvl1pPr>
              <a:defRPr lang="en-US" dirty="0"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13" name="テキスト プレースホルダー 12"/>
          <p:cNvSpPr>
            <a:spLocks noGrp="1"/>
          </p:cNvSpPr>
          <p:nvPr>
            <p:ph type="body" sz="quarter" idx="20" hasCustomPrompt="1"/>
          </p:nvPr>
        </p:nvSpPr>
        <p:spPr>
          <a:xfrm>
            <a:off x="517915" y="5090793"/>
            <a:ext cx="2269061" cy="3357605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>
              <a:defRPr lang="en-US" dirty="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0" name="図プレースホルダー 7"/>
          <p:cNvSpPr>
            <a:spLocks noGrp="1"/>
          </p:cNvSpPr>
          <p:nvPr>
            <p:ph type="pic" sz="quarter" idx="22" hasCustomPrompt="1"/>
          </p:nvPr>
        </p:nvSpPr>
        <p:spPr>
          <a:xfrm>
            <a:off x="1324405" y="4723200"/>
            <a:ext cx="2970258" cy="3942000"/>
          </a:xfrm>
          <a:solidFill>
            <a:schemeClr val="bg1">
              <a:alpha val="22000"/>
            </a:schemeClr>
          </a:solidFill>
          <a:effectLst>
            <a:innerShdw blurRad="114300">
              <a:prstClr val="black"/>
            </a:innerShdw>
          </a:effectLst>
        </p:spPr>
        <p:txBody>
          <a:bodyPr/>
          <a:lstStyle>
            <a:lvl1pPr>
              <a:defRPr lang="en-US" dirty="0"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19" name="テキスト プレースホルダー 18"/>
          <p:cNvSpPr>
            <a:spLocks noGrp="1"/>
          </p:cNvSpPr>
          <p:nvPr>
            <p:ph type="body" sz="quarter" idx="21" hasCustomPrompt="1"/>
          </p:nvPr>
        </p:nvSpPr>
        <p:spPr>
          <a:xfrm>
            <a:off x="3210496" y="5796922"/>
            <a:ext cx="1321534" cy="2433659"/>
          </a:xfrm>
          <a:blipFill>
            <a:blip r:embed="rId4"/>
            <a:stretch>
              <a:fillRect/>
            </a:stretch>
          </a:blipFill>
        </p:spPr>
        <p:txBody>
          <a:bodyPr/>
          <a:lstStyle>
            <a:lvl1pPr>
              <a:defRPr lang="en-US" dirty="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1" name="図プレースホルダー 7"/>
          <p:cNvSpPr>
            <a:spLocks noGrp="1"/>
          </p:cNvSpPr>
          <p:nvPr>
            <p:ph type="pic" sz="quarter" idx="23" hasCustomPrompt="1"/>
          </p:nvPr>
        </p:nvSpPr>
        <p:spPr>
          <a:xfrm>
            <a:off x="4152230" y="5922000"/>
            <a:ext cx="1648943" cy="2952000"/>
          </a:xfrm>
          <a:solidFill>
            <a:schemeClr val="bg1">
              <a:alpha val="22000"/>
            </a:schemeClr>
          </a:solidFill>
          <a:effectLst>
            <a:innerShdw blurRad="114300">
              <a:prstClr val="black"/>
            </a:innerShdw>
          </a:effectLst>
        </p:spPr>
        <p:txBody>
          <a:bodyPr/>
          <a:lstStyle>
            <a:lvl1pPr>
              <a:defRPr lang="en-US" dirty="0"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22" name="テキスト プレースホルダー 11"/>
          <p:cNvSpPr>
            <a:spLocks noGrp="1"/>
          </p:cNvSpPr>
          <p:nvPr>
            <p:ph type="body" sz="quarter" idx="14" hasCustomPrompt="1"/>
          </p:nvPr>
        </p:nvSpPr>
        <p:spPr>
          <a:xfrm>
            <a:off x="12168598" y="4783882"/>
            <a:ext cx="5617111" cy="1439738"/>
          </a:xfrm>
        </p:spPr>
        <p:txBody>
          <a:bodyPr anchor="b">
            <a:noAutofit/>
          </a:bodyPr>
          <a:lstStyle>
            <a:lvl1pPr>
              <a:lnSpc>
                <a:spcPts val="4000"/>
              </a:lnSpc>
              <a:defRPr sz="440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</a:p>
          <a:p>
            <a:pPr lvl="0"/>
            <a:r>
              <a:rPr lang="en-US" dirty="0"/>
              <a:t>TEXT HERE</a:t>
            </a:r>
          </a:p>
        </p:txBody>
      </p:sp>
      <p:sp>
        <p:nvSpPr>
          <p:cNvPr id="23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12168598" y="6151612"/>
            <a:ext cx="5617111" cy="3024336"/>
          </a:xfrm>
        </p:spPr>
        <p:txBody>
          <a:bodyPr anchor="t">
            <a:noAutofit/>
          </a:bodyPr>
          <a:lstStyle>
            <a:lvl1pPr>
              <a:defRPr sz="2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pic>
        <p:nvPicPr>
          <p:cNvPr id="15" name="図プレースホルダー 39">
            <a:extLst>
              <a:ext uri="{FF2B5EF4-FFF2-40B4-BE49-F238E27FC236}">
                <a16:creationId xmlns:a16="http://schemas.microsoft.com/office/drawing/2014/main" id="{4AB54905-DF0B-4416-B0F9-87F77F9967B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7" t="28397" r="26233" b="28723"/>
          <a:stretch/>
        </p:blipFill>
        <p:spPr>
          <a:xfrm>
            <a:off x="5255230" y="-478993"/>
            <a:ext cx="6731938" cy="3786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702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2" presetClass="entr" presetSubtype="2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250"/>
                            </p:stCondLst>
                            <p:childTnLst>
                              <p:par>
                                <p:cTn id="47" presetID="2" presetClass="entr" presetSubtype="2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13" grpId="0" build="allAtOnce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0" grpId="0" animBg="1"/>
      <p:bldP spid="19" grpId="0" build="allAtOnce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1" grpId="0" animBg="1"/>
      <p:bldP spid="22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3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hf hd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2E44FEB-0137-4D9C-B935-364FCF188B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4338"/>
            <a:ext cx="13716000" cy="35814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B8689A0-FE5F-4EDC-A658-D73684CE21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850"/>
            <a:ext cx="13716000" cy="2482850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8EFC777-A554-4F31-BE0A-266CAF5D37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16E9F-29D4-4A46-B4CD-722E34F5BF3D}" type="datetimeFigureOut">
              <a:rPr lang="pt-BR" smtClean="0"/>
              <a:t>19/06/2018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917A18E-37C5-402B-80F5-7C8FD443BC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4193D7E-4C35-4BDB-A904-A72D358DD4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0EC14-E75B-4E48-8FD5-C2744CACCCF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85409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/>
    </mc:Choice>
    <mc:Fallback xmlns="">
      <p:transition spd="slow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BECBDC8-077F-45E0-99CD-BA6CC33FDA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B9DAB32-851D-4DB4-BE68-B175193870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6B6FE51-E774-49DB-B645-CE83FEB148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16E9F-29D4-4A46-B4CD-722E34F5BF3D}" type="datetimeFigureOut">
              <a:rPr lang="pt-BR" smtClean="0"/>
              <a:t>19/06/2018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8376D73-5F25-4E53-B37F-477E8FE278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B4BA758-7073-432A-8641-67BD7429F4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0EC14-E75B-4E48-8FD5-C2744CACCCF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35631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/>
    </mc:Choice>
    <mc:Fallback xmlns="">
      <p:transition spd="slow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91D8452-FB40-43E4-A9C1-6A1E8A6FE1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5400"/>
            <a:ext cx="15773400" cy="427831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A42ABB94-977B-4930-BCB2-59F8E2A0E7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988"/>
            <a:ext cx="15773400" cy="22494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80EB620-7A2F-42F8-B3F2-1030EF41A7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16E9F-29D4-4A46-B4CD-722E34F5BF3D}" type="datetimeFigureOut">
              <a:rPr lang="pt-BR" smtClean="0"/>
              <a:t>19/06/2018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73E7E22-29F1-49DF-A45A-117761727D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5DF3B8F-69D2-4B10-BB37-1178FF3F16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0EC14-E75B-4E48-8FD5-C2744CACCCF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89316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/>
    </mc:Choice>
    <mc:Fallback xmlns="">
      <p:transition spd="slow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5BD4F7B-6F9D-489E-A345-D7F84E46BF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0AA92CC-3753-4DDC-AC4B-394C0B1ACA3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810500" cy="6527800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6DDB8A17-8FA9-4A5F-B01D-E3B85D70D9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20200" y="2738438"/>
            <a:ext cx="7810500" cy="6527800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607E52DA-6E71-4C73-8ACE-93DA94B8A5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16E9F-29D4-4A46-B4CD-722E34F5BF3D}" type="datetimeFigureOut">
              <a:rPr lang="pt-BR" smtClean="0"/>
              <a:t>19/06/2018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4052E746-6160-4F7F-AE43-64C575E944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32500CA1-39B2-4CEA-8FFB-6DC68C81EA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0EC14-E75B-4E48-8FD5-C2744CACCCF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27468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/>
    </mc:Choice>
    <mc:Fallback xmlns="">
      <p:transition spd="slow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DCE0E10-43BB-44CC-A2C1-5A16C74BC2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0475" y="547688"/>
            <a:ext cx="15773400" cy="1989137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390A0E06-6D3C-4316-8725-30676805F3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60475" y="2522538"/>
            <a:ext cx="7735888" cy="12350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184E1581-0BFD-4AD1-A07E-A84DDE0165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60475" y="3757613"/>
            <a:ext cx="7735888" cy="5527675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0B7D7DD7-AB75-40B1-B43B-13C3753CDF3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2538"/>
            <a:ext cx="7775575" cy="12350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3A532552-7A63-47C1-93EC-186AE30E22A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5575" cy="5527675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58014794-EBC8-4EB5-A997-6C03A44403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16E9F-29D4-4A46-B4CD-722E34F5BF3D}" type="datetimeFigureOut">
              <a:rPr lang="pt-BR" smtClean="0"/>
              <a:t>19/06/2018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4E4B650E-6EB6-4CD1-A815-25C778393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74EDCD0B-1AA6-40EA-B82A-4DFDCD4DA9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0EC14-E75B-4E48-8FD5-C2744CACCCF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28391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図プレースホルダー 3"/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8288000" cy="10287000"/>
          </a:xfrm>
        </p:spPr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9" name="テキスト プレースホルダー 5"/>
          <p:cNvSpPr>
            <a:spLocks noGrp="1"/>
          </p:cNvSpPr>
          <p:nvPr>
            <p:ph type="body" sz="quarter" idx="11" hasCustomPrompt="1"/>
          </p:nvPr>
        </p:nvSpPr>
        <p:spPr>
          <a:xfrm>
            <a:off x="11619489" y="3748345"/>
            <a:ext cx="5851158" cy="5850650"/>
          </a:xfrm>
          <a:prstGeom prst="ellipse">
            <a:avLst/>
          </a:prstGeom>
          <a:solidFill>
            <a:schemeClr val="accent1">
              <a:alpha val="69000"/>
            </a:schemeClr>
          </a:solidFill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0" name="図プレースホルダー 7"/>
          <p:cNvSpPr>
            <a:spLocks noGrp="1"/>
          </p:cNvSpPr>
          <p:nvPr>
            <p:ph type="pic" sz="quarter" idx="18" hasCustomPrompt="1"/>
          </p:nvPr>
        </p:nvSpPr>
        <p:spPr>
          <a:xfrm>
            <a:off x="13554938" y="4783526"/>
            <a:ext cx="2070345" cy="2070165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1" name="タイトル 1"/>
          <p:cNvSpPr>
            <a:spLocks noGrp="1"/>
          </p:cNvSpPr>
          <p:nvPr>
            <p:ph type="ctrTitle" hasCustomPrompt="1"/>
          </p:nvPr>
        </p:nvSpPr>
        <p:spPr>
          <a:xfrm>
            <a:off x="11754516" y="6808686"/>
            <a:ext cx="5581104" cy="1189757"/>
          </a:xfrm>
          <a:prstGeom prst="rect">
            <a:avLst/>
          </a:prstGeom>
        </p:spPr>
        <p:txBody>
          <a:bodyPr anchor="t"/>
          <a:lstStyle>
            <a:lvl1pPr algn="ctr">
              <a:lnSpc>
                <a:spcPct val="100000"/>
              </a:lnSpc>
              <a:defRPr sz="4000" spc="6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altLang="ja-JP" dirty="0"/>
              <a:t>SECTION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027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 build="p" animBg="1">
        <p:tmplLst>
          <p:tmpl>
            <p:tnLst>
              <p:par>
                <p:cTn presetID="14" presetClass="entr" presetSubtype="1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randombar(horizontal)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4" presetClass="entr" presetSubtype="10" fill="hold" nodeType="click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randombar(horizontal)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/>
      <p:bldP spid="11" grpId="0"/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36F7EDC-19B3-41F1-A2E2-052CDDD664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4C285CC2-CF41-43CB-92FE-9AB32592E0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16E9F-29D4-4A46-B4CD-722E34F5BF3D}" type="datetimeFigureOut">
              <a:rPr lang="pt-BR" smtClean="0"/>
              <a:t>19/06/2018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79CC17AF-7C8A-4B16-AED1-DA7772731F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FE78653D-8B03-45F8-A11D-02228B0617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0EC14-E75B-4E48-8FD5-C2744CACCCF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8924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/>
    </mc:Choice>
    <mc:Fallback xmlns="">
      <p:transition spd="slow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6D8239DF-E3AB-4C71-A4F5-7892BFB28C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16E9F-29D4-4A46-B4CD-722E34F5BF3D}" type="datetimeFigureOut">
              <a:rPr lang="pt-BR" smtClean="0"/>
              <a:t>19/06/2018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C5433A40-C423-442F-BF7A-B3E179C487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3D10002A-8EA2-4E5F-9639-3523068ED2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0EC14-E75B-4E48-8FD5-C2744CACCCF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98728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/>
    </mc:Choice>
    <mc:Fallback xmlns="">
      <p:transition spd="slow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9CE6D94-F302-4C76-9B0A-830A437184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0475" y="685800"/>
            <a:ext cx="5897563" cy="2400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AD56BEF-42AF-4840-B133-B170B619E5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5575" y="1481138"/>
            <a:ext cx="9258300" cy="73104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C1685BB1-EC8B-4459-867D-E27AA42519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60475" y="3086100"/>
            <a:ext cx="5897563" cy="571817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621E262D-A13C-440F-A60C-38D90DC147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16E9F-29D4-4A46-B4CD-722E34F5BF3D}" type="datetimeFigureOut">
              <a:rPr lang="pt-BR" smtClean="0"/>
              <a:t>19/06/2018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CA61834C-B1E9-4B3D-A594-7016F4D293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4D933909-763D-42FE-996A-EC24E3B0C0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0EC14-E75B-4E48-8FD5-C2744CACCCF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74443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/>
    </mc:Choice>
    <mc:Fallback xmlns="">
      <p:transition spd="slow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D212D8B-3C0E-460B-926C-1096CAFB23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0475" y="685800"/>
            <a:ext cx="5897563" cy="2400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50B725A9-6BAC-4ED6-BAF2-4EA5FC8304C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5575" y="1481138"/>
            <a:ext cx="9258300" cy="731043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DFB983DC-1777-452B-9C8F-11534A98B4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60475" y="3086100"/>
            <a:ext cx="5897563" cy="571817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96174BC4-4A33-49CF-A38A-A46368F13A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16E9F-29D4-4A46-B4CD-722E34F5BF3D}" type="datetimeFigureOut">
              <a:rPr lang="pt-BR" smtClean="0"/>
              <a:t>19/06/2018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D5345624-0532-479D-9232-6C0B032744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35910359-1208-432B-A69D-D43B910A02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0EC14-E75B-4E48-8FD5-C2744CACCCF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196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/>
    </mc:Choice>
    <mc:Fallback xmlns="">
      <p:transition spd="slow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8F4F471-2160-4473-90DF-F795D71DE5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E2D27C9B-02D4-4E26-814A-AE876A6D2A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FE44964-7897-48FD-A487-1A73EAFEBD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16E9F-29D4-4A46-B4CD-722E34F5BF3D}" type="datetimeFigureOut">
              <a:rPr lang="pt-BR" smtClean="0"/>
              <a:t>19/06/2018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F1D302F-7379-4BAD-8CB5-02608FF776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9BEDEE8-92A9-478A-82FA-2FD665D835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0EC14-E75B-4E48-8FD5-C2744CACCCF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714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/>
    </mc:Choice>
    <mc:Fallback xmlns="">
      <p:transition spd="slow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FA3CB321-6092-4FAA-A160-4746D8CB00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8550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303F92B4-C856-46C0-95A7-429D6B32D3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77650" cy="8718550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C35A8A9-F783-43C7-8E81-D60BA1B887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16E9F-29D4-4A46-B4CD-722E34F5BF3D}" type="datetimeFigureOut">
              <a:rPr lang="pt-BR" smtClean="0"/>
              <a:t>19/06/2018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563EF40-746A-40F7-A97B-162CC6151B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A011C43-B0C7-45B0-87E9-CCEA2D63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0EC14-E75B-4E48-8FD5-C2744CACCCF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56331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/>
    </mc:Choice>
    <mc:Fallback xmlns="">
      <p:transition spd="slow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637316" y="192951"/>
            <a:ext cx="16743313" cy="1125125"/>
          </a:xfrm>
        </p:spPr>
        <p:txBody>
          <a:bodyPr/>
          <a:lstStyle>
            <a:lvl1pPr>
              <a:defRPr spc="1500" baseline="0"/>
            </a:lvl1pPr>
          </a:lstStyle>
          <a:p>
            <a:r>
              <a:rPr lang="en-US" altLang="ja-JP" dirty="0"/>
              <a:t>SLIDE TITLE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9414053" y="9591367"/>
            <a:ext cx="7777539" cy="547688"/>
          </a:xfrm>
        </p:spPr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7373438" y="9591367"/>
            <a:ext cx="907370" cy="547688"/>
          </a:xfrm>
        </p:spPr>
        <p:txBody>
          <a:bodyPr/>
          <a:lstStyle/>
          <a:p>
            <a:fld id="{387164BF-D67A-46C0-81D2-5BAF67C00C80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5" name="テキスト プレースホルダー 11"/>
          <p:cNvSpPr>
            <a:spLocks noGrp="1"/>
          </p:cNvSpPr>
          <p:nvPr>
            <p:ph type="body" sz="quarter" idx="14" hasCustomPrompt="1"/>
          </p:nvPr>
        </p:nvSpPr>
        <p:spPr>
          <a:xfrm>
            <a:off x="1096407" y="2803240"/>
            <a:ext cx="16059178" cy="1043694"/>
          </a:xfrm>
        </p:spPr>
        <p:txBody>
          <a:bodyPr anchor="b">
            <a:noAutofit/>
          </a:bodyPr>
          <a:lstStyle>
            <a:lvl1pPr algn="l">
              <a:defRPr sz="5401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6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1096407" y="4063380"/>
            <a:ext cx="16059178" cy="3240360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1594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>
        <p:tmplLst>
          <p:tmpl>
            <p:tnLst>
              <p:par>
                <p:cTn presetID="2" presetClass="entr" presetSubtype="9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>
        <p:tmplLst>
          <p:tmpl>
            <p:tnLst>
              <p:par>
                <p:cTn presetID="2" presetClass="entr" presetSubtype="4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637316" y="192951"/>
            <a:ext cx="16743313" cy="1125125"/>
          </a:xfrm>
        </p:spPr>
        <p:txBody>
          <a:bodyPr/>
          <a:lstStyle>
            <a:lvl1pPr>
              <a:defRPr spc="1500" baseline="0"/>
            </a:lvl1pPr>
          </a:lstStyle>
          <a:p>
            <a:r>
              <a:rPr lang="en-US" altLang="ja-JP" dirty="0"/>
              <a:t>SLIDE TITLE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9414053" y="9591367"/>
            <a:ext cx="7777539" cy="547688"/>
          </a:xfrm>
        </p:spPr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7373438" y="9591367"/>
            <a:ext cx="907370" cy="547688"/>
          </a:xfrm>
        </p:spPr>
        <p:txBody>
          <a:bodyPr/>
          <a:lstStyle/>
          <a:p>
            <a:fld id="{387164BF-D67A-46C0-81D2-5BAF67C00C80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5" name="テキスト プレースホルダー 11"/>
          <p:cNvSpPr>
            <a:spLocks noGrp="1"/>
          </p:cNvSpPr>
          <p:nvPr>
            <p:ph type="body" sz="quarter" idx="14" hasCustomPrompt="1"/>
          </p:nvPr>
        </p:nvSpPr>
        <p:spPr>
          <a:xfrm>
            <a:off x="1096408" y="1948145"/>
            <a:ext cx="7642512" cy="1043694"/>
          </a:xfrm>
        </p:spPr>
        <p:txBody>
          <a:bodyPr anchor="b">
            <a:noAutofit/>
          </a:bodyPr>
          <a:lstStyle>
            <a:lvl1pPr algn="l">
              <a:defRPr sz="36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6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1096408" y="3036844"/>
            <a:ext cx="7642512" cy="5895655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1200"/>
              </a:spcBef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7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9504071" y="1948145"/>
            <a:ext cx="7642512" cy="1043694"/>
          </a:xfrm>
        </p:spPr>
        <p:txBody>
          <a:bodyPr anchor="b">
            <a:noAutofit/>
          </a:bodyPr>
          <a:lstStyle>
            <a:lvl1pPr algn="l">
              <a:defRPr sz="36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8" name="テキスト プレースホルダー 11"/>
          <p:cNvSpPr>
            <a:spLocks noGrp="1"/>
          </p:cNvSpPr>
          <p:nvPr>
            <p:ph type="body" sz="quarter" idx="17" hasCustomPrompt="1"/>
          </p:nvPr>
        </p:nvSpPr>
        <p:spPr>
          <a:xfrm>
            <a:off x="9504071" y="3036844"/>
            <a:ext cx="7642512" cy="5895655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1200"/>
              </a:spcBef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9" name="正方形/長方形 8"/>
          <p:cNvSpPr/>
          <p:nvPr userDrawn="1"/>
        </p:nvSpPr>
        <p:spPr>
          <a:xfrm>
            <a:off x="907370" y="2343636"/>
            <a:ext cx="72006" cy="1350150"/>
          </a:xfrm>
          <a:prstGeom prst="rect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200"/>
          </a:p>
        </p:txBody>
      </p:sp>
      <p:sp>
        <p:nvSpPr>
          <p:cNvPr id="10" name="正方形/長方形 9"/>
          <p:cNvSpPr/>
          <p:nvPr userDrawn="1"/>
        </p:nvSpPr>
        <p:spPr>
          <a:xfrm>
            <a:off x="9324035" y="2353190"/>
            <a:ext cx="72006" cy="1350150"/>
          </a:xfrm>
          <a:prstGeom prst="rect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200"/>
          </a:p>
        </p:txBody>
      </p:sp>
    </p:spTree>
    <p:extLst>
      <p:ext uri="{BB962C8B-B14F-4D97-AF65-F5344CB8AC3E}">
        <p14:creationId xmlns:p14="http://schemas.microsoft.com/office/powerpoint/2010/main" val="1380612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" presetClass="entr" presetSubtype="8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>
        <p:tmplLst>
          <p:tmpl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" grpId="0">
        <p:tmplLst>
          <p:tmpl>
            <p:tnLst>
              <p:par>
                <p:cTn presetID="2" presetClass="entr" presetSubtype="4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animBg="1"/>
      <p:bldP spid="10" grpId="0" animBg="1"/>
    </p:bld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mages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正方形/長方形 23"/>
          <p:cNvSpPr/>
          <p:nvPr userDrawn="1"/>
        </p:nvSpPr>
        <p:spPr>
          <a:xfrm>
            <a:off x="1597132" y="7033710"/>
            <a:ext cx="4185828" cy="2340260"/>
          </a:xfrm>
          <a:prstGeom prst="rect">
            <a:avLst/>
          </a:prstGeom>
          <a:solidFill>
            <a:schemeClr val="accent1">
              <a:lumMod val="20000"/>
              <a:lumOff val="80000"/>
              <a:alpha val="3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200"/>
          </a:p>
        </p:txBody>
      </p:sp>
      <p:sp>
        <p:nvSpPr>
          <p:cNvPr id="23" name="正方形/長方形 22"/>
          <p:cNvSpPr/>
          <p:nvPr userDrawn="1"/>
        </p:nvSpPr>
        <p:spPr>
          <a:xfrm>
            <a:off x="1597132" y="4423420"/>
            <a:ext cx="4185828" cy="2340260"/>
          </a:xfrm>
          <a:prstGeom prst="rect">
            <a:avLst/>
          </a:prstGeom>
          <a:solidFill>
            <a:schemeClr val="accent1">
              <a:lumMod val="20000"/>
              <a:lumOff val="80000"/>
              <a:alpha val="3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200"/>
          </a:p>
        </p:txBody>
      </p:sp>
      <p:sp>
        <p:nvSpPr>
          <p:cNvPr id="5" name="正方形/長方形 4"/>
          <p:cNvSpPr/>
          <p:nvPr userDrawn="1"/>
        </p:nvSpPr>
        <p:spPr>
          <a:xfrm>
            <a:off x="1597132" y="1768125"/>
            <a:ext cx="4185828" cy="2340260"/>
          </a:xfrm>
          <a:prstGeom prst="rect">
            <a:avLst/>
          </a:prstGeom>
          <a:solidFill>
            <a:schemeClr val="accent1">
              <a:lumMod val="20000"/>
              <a:lumOff val="80000"/>
              <a:alpha val="3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200"/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637316" y="192951"/>
            <a:ext cx="16743313" cy="1125125"/>
          </a:xfrm>
        </p:spPr>
        <p:txBody>
          <a:bodyPr/>
          <a:lstStyle>
            <a:lvl1pPr>
              <a:defRPr spc="1500" baseline="0"/>
            </a:lvl1pPr>
          </a:lstStyle>
          <a:p>
            <a:r>
              <a:rPr lang="en-US" altLang="ja-JP" dirty="0"/>
              <a:t>SLIDE TITLE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9414053" y="9591367"/>
            <a:ext cx="7777539" cy="547688"/>
          </a:xfrm>
        </p:spPr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7373438" y="9591367"/>
            <a:ext cx="907370" cy="547688"/>
          </a:xfrm>
        </p:spPr>
        <p:txBody>
          <a:bodyPr/>
          <a:lstStyle/>
          <a:p>
            <a:fld id="{387164BF-D67A-46C0-81D2-5BAF67C00C80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10" name="図プレースホルダー 9"/>
          <p:cNvSpPr>
            <a:spLocks noGrp="1"/>
          </p:cNvSpPr>
          <p:nvPr>
            <p:ph type="pic" sz="quarter" idx="12" hasCustomPrompt="1"/>
          </p:nvPr>
        </p:nvSpPr>
        <p:spPr>
          <a:xfrm>
            <a:off x="1740186" y="1933891"/>
            <a:ext cx="3899721" cy="2008731"/>
          </a:xfrm>
          <a:prstGeom prst="rect">
            <a:avLst/>
          </a:prstGeom>
        </p:spPr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4" name="図プレースホルダー 9"/>
          <p:cNvSpPr>
            <a:spLocks noGrp="1"/>
          </p:cNvSpPr>
          <p:nvPr>
            <p:ph type="pic" sz="quarter" idx="13" hasCustomPrompt="1"/>
          </p:nvPr>
        </p:nvSpPr>
        <p:spPr>
          <a:xfrm>
            <a:off x="1740186" y="4589186"/>
            <a:ext cx="3899721" cy="2008731"/>
          </a:xfrm>
          <a:prstGeom prst="rect">
            <a:avLst/>
          </a:prstGeom>
        </p:spPr>
        <p:txBody>
          <a:bodyPr/>
          <a:lstStyle/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6" name="図プレースホルダー 9"/>
          <p:cNvSpPr>
            <a:spLocks noGrp="1"/>
          </p:cNvSpPr>
          <p:nvPr>
            <p:ph type="pic" sz="quarter" idx="14" hasCustomPrompt="1"/>
          </p:nvPr>
        </p:nvSpPr>
        <p:spPr>
          <a:xfrm>
            <a:off x="1740186" y="7199476"/>
            <a:ext cx="3899721" cy="2008731"/>
          </a:xfrm>
          <a:prstGeom prst="rect">
            <a:avLst/>
          </a:prstGeom>
        </p:spPr>
        <p:txBody>
          <a:bodyPr/>
          <a:lstStyle>
            <a:lvl1pPr marL="0" marR="0" indent="0" algn="l" defTabSz="163291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17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6026753" y="2347556"/>
            <a:ext cx="10678743" cy="1744121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8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6026753" y="1768126"/>
            <a:ext cx="10678743" cy="77320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32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9" name="テキスト プレースホルダー 11"/>
          <p:cNvSpPr>
            <a:spLocks noGrp="1"/>
          </p:cNvSpPr>
          <p:nvPr>
            <p:ph type="body" sz="quarter" idx="17" hasCustomPrompt="1"/>
          </p:nvPr>
        </p:nvSpPr>
        <p:spPr>
          <a:xfrm>
            <a:off x="6026753" y="5005228"/>
            <a:ext cx="10678743" cy="1744121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0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6026753" y="4425798"/>
            <a:ext cx="10678743" cy="77320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32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1" name="テキスト プレースホルダー 11"/>
          <p:cNvSpPr>
            <a:spLocks noGrp="1"/>
          </p:cNvSpPr>
          <p:nvPr>
            <p:ph type="body" sz="quarter" idx="19" hasCustomPrompt="1"/>
          </p:nvPr>
        </p:nvSpPr>
        <p:spPr>
          <a:xfrm>
            <a:off x="6026753" y="7629850"/>
            <a:ext cx="10678743" cy="1744121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2" name="テキスト プレースホルダー 11"/>
          <p:cNvSpPr>
            <a:spLocks noGrp="1"/>
          </p:cNvSpPr>
          <p:nvPr>
            <p:ph type="body" sz="quarter" idx="20" hasCustomPrompt="1"/>
          </p:nvPr>
        </p:nvSpPr>
        <p:spPr>
          <a:xfrm>
            <a:off x="6026753" y="7050420"/>
            <a:ext cx="10678743" cy="77320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32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4755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3" grpId="0" animBg="1"/>
      <p:bldP spid="5" grpId="0" animBg="1"/>
      <p:bldP spid="10" grpId="0"/>
      <p:bldP spid="14" grpId="0"/>
      <p:bldP spid="16" grpId="0"/>
      <p:bldP spid="17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>
        <p:tmplLst>
          <p:tmpl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0" grpId="0">
        <p:tmplLst>
          <p:tmpl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1" grpId="0">
        <p:tmplLst>
          <p:tmpl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2" grpId="0">
        <p:tmplLst>
          <p:tmpl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637316" y="192951"/>
            <a:ext cx="16743313" cy="1125125"/>
          </a:xfrm>
        </p:spPr>
        <p:txBody>
          <a:bodyPr/>
          <a:lstStyle>
            <a:lvl1pPr>
              <a:defRPr spc="1500" baseline="0"/>
            </a:lvl1pPr>
          </a:lstStyle>
          <a:p>
            <a:r>
              <a:rPr lang="en-US" altLang="ja-JP" dirty="0"/>
              <a:t>SLIDE TITLE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9414053" y="9591367"/>
            <a:ext cx="7777539" cy="547688"/>
          </a:xfrm>
        </p:spPr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7373438" y="9591367"/>
            <a:ext cx="907370" cy="547688"/>
          </a:xfrm>
        </p:spPr>
        <p:txBody>
          <a:bodyPr/>
          <a:lstStyle/>
          <a:p>
            <a:fld id="{387164BF-D67A-46C0-81D2-5BAF67C00C80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5" name="テキスト プレースホルダー 11"/>
          <p:cNvSpPr>
            <a:spLocks noGrp="1"/>
          </p:cNvSpPr>
          <p:nvPr>
            <p:ph type="body" sz="quarter" idx="14" hasCustomPrompt="1"/>
          </p:nvPr>
        </p:nvSpPr>
        <p:spPr>
          <a:xfrm>
            <a:off x="1096407" y="1948145"/>
            <a:ext cx="5172317" cy="1043694"/>
          </a:xfrm>
        </p:spPr>
        <p:txBody>
          <a:bodyPr anchor="b">
            <a:noAutofit/>
          </a:bodyPr>
          <a:lstStyle>
            <a:lvl1pPr algn="l">
              <a:defRPr sz="36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6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1096407" y="3036844"/>
            <a:ext cx="5172317" cy="5895655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1200"/>
              </a:spcBef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9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6533483" y="1984572"/>
            <a:ext cx="5172317" cy="1043694"/>
          </a:xfrm>
        </p:spPr>
        <p:txBody>
          <a:bodyPr anchor="b">
            <a:noAutofit/>
          </a:bodyPr>
          <a:lstStyle>
            <a:lvl1pPr algn="l">
              <a:defRPr sz="36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0" name="テキスト プレースホルダー 11"/>
          <p:cNvSpPr>
            <a:spLocks noGrp="1"/>
          </p:cNvSpPr>
          <p:nvPr>
            <p:ph type="body" sz="quarter" idx="17" hasCustomPrompt="1"/>
          </p:nvPr>
        </p:nvSpPr>
        <p:spPr>
          <a:xfrm>
            <a:off x="6533483" y="3073271"/>
            <a:ext cx="5172317" cy="5895655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1200"/>
              </a:spcBef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1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11979560" y="1984572"/>
            <a:ext cx="5172317" cy="1043694"/>
          </a:xfrm>
        </p:spPr>
        <p:txBody>
          <a:bodyPr anchor="b">
            <a:noAutofit/>
          </a:bodyPr>
          <a:lstStyle>
            <a:lvl1pPr algn="l">
              <a:defRPr sz="36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2" name="テキスト プレースホルダー 11"/>
          <p:cNvSpPr>
            <a:spLocks noGrp="1"/>
          </p:cNvSpPr>
          <p:nvPr>
            <p:ph type="body" sz="quarter" idx="19" hasCustomPrompt="1"/>
          </p:nvPr>
        </p:nvSpPr>
        <p:spPr>
          <a:xfrm>
            <a:off x="11979560" y="3073271"/>
            <a:ext cx="5172317" cy="5895655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1200"/>
              </a:spcBef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3" name="正方形/長方形 12"/>
          <p:cNvSpPr/>
          <p:nvPr userDrawn="1"/>
        </p:nvSpPr>
        <p:spPr>
          <a:xfrm>
            <a:off x="907370" y="2356902"/>
            <a:ext cx="72006" cy="1350150"/>
          </a:xfrm>
          <a:prstGeom prst="rect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200"/>
          </a:p>
        </p:txBody>
      </p:sp>
      <p:sp>
        <p:nvSpPr>
          <p:cNvPr id="14" name="正方形/長方形 13"/>
          <p:cNvSpPr/>
          <p:nvPr userDrawn="1"/>
        </p:nvSpPr>
        <p:spPr>
          <a:xfrm>
            <a:off x="6353447" y="2356902"/>
            <a:ext cx="72006" cy="1350150"/>
          </a:xfrm>
          <a:prstGeom prst="rect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200"/>
          </a:p>
        </p:txBody>
      </p:sp>
      <p:sp>
        <p:nvSpPr>
          <p:cNvPr id="15" name="正方形/長方形 14"/>
          <p:cNvSpPr/>
          <p:nvPr userDrawn="1"/>
        </p:nvSpPr>
        <p:spPr>
          <a:xfrm>
            <a:off x="11799525" y="2356902"/>
            <a:ext cx="72006" cy="1350150"/>
          </a:xfrm>
          <a:prstGeom prst="rect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200"/>
          </a:p>
        </p:txBody>
      </p:sp>
    </p:spTree>
    <p:extLst>
      <p:ext uri="{BB962C8B-B14F-4D97-AF65-F5344CB8AC3E}">
        <p14:creationId xmlns:p14="http://schemas.microsoft.com/office/powerpoint/2010/main" val="2705538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" presetClass="entr" presetSubtype="8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2" presetClass="entr" presetSubtype="8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9" grpId="0"/>
      <p:bldP spid="10" grpId="0"/>
      <p:bldP spid="11" grpId="0"/>
      <p:bldP spid="12" grpId="0"/>
      <p:bldP spid="13" grpId="0" animBg="1"/>
      <p:bldP spid="14" grpId="0" animBg="1"/>
      <p:bldP spid="15" grpId="0" animBg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ユーザー設定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/>
          <p:cNvSpPr/>
          <p:nvPr userDrawn="1"/>
        </p:nvSpPr>
        <p:spPr>
          <a:xfrm>
            <a:off x="1" y="0"/>
            <a:ext cx="18288000" cy="5143500"/>
          </a:xfrm>
          <a:prstGeom prst="rect">
            <a:avLst/>
          </a:pr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4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727334" y="1228065"/>
            <a:ext cx="16833331" cy="2459238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5001" spc="6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5" name="テキスト プレースホルダー 11"/>
          <p:cNvSpPr>
            <a:spLocks noGrp="1"/>
          </p:cNvSpPr>
          <p:nvPr>
            <p:ph type="body" sz="quarter" idx="22" hasCustomPrompt="1"/>
          </p:nvPr>
        </p:nvSpPr>
        <p:spPr>
          <a:xfrm>
            <a:off x="727335" y="3405438"/>
            <a:ext cx="16833331" cy="990111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3600" spc="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7" name="図プレースホルダー 6"/>
          <p:cNvSpPr>
            <a:spLocks noGrp="1"/>
          </p:cNvSpPr>
          <p:nvPr>
            <p:ph type="pic" sz="quarter" idx="23" hasCustomPrompt="1"/>
          </p:nvPr>
        </p:nvSpPr>
        <p:spPr>
          <a:xfrm>
            <a:off x="1" y="5143500"/>
            <a:ext cx="18288000" cy="5143500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118346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decel="10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>
        <p:tmplLst>
          <p:tmpl lvl="1">
            <p:tnLst>
              <p:par>
                <p:cTn presetID="2" presetClass="entr" presetSubtype="9" decel="100000" fill="hold" nodeType="after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op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円/楕円 31"/>
          <p:cNvSpPr/>
          <p:nvPr userDrawn="1"/>
        </p:nvSpPr>
        <p:spPr>
          <a:xfrm>
            <a:off x="6041730" y="2495277"/>
            <a:ext cx="6193567" cy="6193030"/>
          </a:xfrm>
          <a:prstGeom prst="ellipse">
            <a:avLst/>
          </a:prstGeom>
          <a:gradFill>
            <a:gsLst>
              <a:gs pos="100000">
                <a:schemeClr val="accent1">
                  <a:tint val="66000"/>
                  <a:satMod val="160000"/>
                  <a:alpha val="15000"/>
                </a:schemeClr>
              </a:gs>
              <a:gs pos="50000">
                <a:schemeClr val="accent1">
                  <a:tint val="44500"/>
                  <a:satMod val="160000"/>
                  <a:alpha val="14000"/>
                </a:schemeClr>
              </a:gs>
              <a:gs pos="0">
                <a:schemeClr val="bg1"/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200">
              <a:solidFill>
                <a:schemeClr val="tx1"/>
              </a:solidFill>
            </a:endParaRPr>
          </a:p>
        </p:txBody>
      </p:sp>
      <p:sp>
        <p:nvSpPr>
          <p:cNvPr id="33" name="円/楕円 32"/>
          <p:cNvSpPr/>
          <p:nvPr userDrawn="1"/>
        </p:nvSpPr>
        <p:spPr>
          <a:xfrm>
            <a:off x="6983547" y="3437013"/>
            <a:ext cx="4309935" cy="4309561"/>
          </a:xfrm>
          <a:prstGeom prst="ellipse">
            <a:avLst/>
          </a:prstGeom>
          <a:gradFill>
            <a:gsLst>
              <a:gs pos="100000">
                <a:schemeClr val="accent1">
                  <a:tint val="66000"/>
                  <a:satMod val="160000"/>
                  <a:alpha val="38000"/>
                </a:schemeClr>
              </a:gs>
              <a:gs pos="42000">
                <a:schemeClr val="accent1">
                  <a:tint val="44500"/>
                  <a:satMod val="160000"/>
                  <a:alpha val="24000"/>
                </a:schemeClr>
              </a:gs>
              <a:gs pos="0">
                <a:schemeClr val="bg1"/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200">
              <a:solidFill>
                <a:schemeClr val="tx1"/>
              </a:solidFill>
            </a:endParaRPr>
          </a:p>
        </p:txBody>
      </p:sp>
      <p:sp>
        <p:nvSpPr>
          <p:cNvPr id="8" name="ドーナツ 7"/>
          <p:cNvSpPr/>
          <p:nvPr userDrawn="1"/>
        </p:nvSpPr>
        <p:spPr>
          <a:xfrm>
            <a:off x="6399458" y="2849730"/>
            <a:ext cx="5462160" cy="5461686"/>
          </a:xfrm>
          <a:prstGeom prst="donut">
            <a:avLst>
              <a:gd name="adj" fmla="val 7805"/>
            </a:avLst>
          </a:prstGeom>
          <a:solidFill>
            <a:schemeClr val="bg1">
              <a:lumMod val="95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200">
              <a:solidFill>
                <a:schemeClr val="tx1"/>
              </a:solidFill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637316" y="192951"/>
            <a:ext cx="16743313" cy="1125125"/>
          </a:xfrm>
        </p:spPr>
        <p:txBody>
          <a:bodyPr/>
          <a:lstStyle>
            <a:lvl1pPr>
              <a:defRPr spc="1500" baseline="0"/>
            </a:lvl1pPr>
          </a:lstStyle>
          <a:p>
            <a:r>
              <a:rPr lang="en-US" altLang="ja-JP" dirty="0"/>
              <a:t>SLIDE TITLE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9414053" y="9591367"/>
            <a:ext cx="7777539" cy="547688"/>
          </a:xfrm>
        </p:spPr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7373438" y="9591367"/>
            <a:ext cx="907370" cy="547688"/>
          </a:xfrm>
        </p:spPr>
        <p:txBody>
          <a:bodyPr/>
          <a:lstStyle/>
          <a:p>
            <a:fld id="{387164BF-D67A-46C0-81D2-5BAF67C00C80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9" name="環状矢印 8"/>
          <p:cNvSpPr/>
          <p:nvPr userDrawn="1"/>
        </p:nvSpPr>
        <p:spPr>
          <a:xfrm>
            <a:off x="9144000" y="2833652"/>
            <a:ext cx="3024647" cy="2758140"/>
          </a:xfrm>
          <a:custGeom>
            <a:avLst/>
            <a:gdLst>
              <a:gd name="connsiteX0" fmla="*/ 3370992 w 6761982"/>
              <a:gd name="connsiteY0" fmla="*/ 634089 h 6761982"/>
              <a:gd name="connsiteX1" fmla="*/ 6093620 w 6761982"/>
              <a:gd name="connsiteY1" fmla="*/ 2948305 h 6761982"/>
              <a:gd name="connsiteX2" fmla="*/ 6709702 w 6761982"/>
              <a:gd name="connsiteY2" fmla="*/ 3039968 h 6761982"/>
              <a:gd name="connsiteX3" fmla="*/ 5889126 w 6761982"/>
              <a:gd name="connsiteY3" fmla="*/ 3754160 h 6761982"/>
              <a:gd name="connsiteX4" fmla="*/ 5037612 w 6761982"/>
              <a:gd name="connsiteY4" fmla="*/ 2791189 h 6761982"/>
              <a:gd name="connsiteX5" fmla="*/ 5651484 w 6761982"/>
              <a:gd name="connsiteY5" fmla="*/ 2882523 h 6761982"/>
              <a:gd name="connsiteX6" fmla="*/ 3372529 w 6761982"/>
              <a:gd name="connsiteY6" fmla="*/ 1056439 h 6761982"/>
              <a:gd name="connsiteX7" fmla="*/ 3370992 w 6761982"/>
              <a:gd name="connsiteY7" fmla="*/ 634089 h 6761982"/>
              <a:gd name="connsiteX0" fmla="*/ 0 w 3338710"/>
              <a:gd name="connsiteY0" fmla="*/ 19 h 2758140"/>
              <a:gd name="connsiteX1" fmla="*/ 2722628 w 3338710"/>
              <a:gd name="connsiteY1" fmla="*/ 2314235 h 2758140"/>
              <a:gd name="connsiteX2" fmla="*/ 3338710 w 3338710"/>
              <a:gd name="connsiteY2" fmla="*/ 2405898 h 2758140"/>
              <a:gd name="connsiteX3" fmla="*/ 2480034 w 3338710"/>
              <a:gd name="connsiteY3" fmla="*/ 2758140 h 2758140"/>
              <a:gd name="connsiteX4" fmla="*/ 1666620 w 3338710"/>
              <a:gd name="connsiteY4" fmla="*/ 2157119 h 2758140"/>
              <a:gd name="connsiteX5" fmla="*/ 2280492 w 3338710"/>
              <a:gd name="connsiteY5" fmla="*/ 2248453 h 2758140"/>
              <a:gd name="connsiteX6" fmla="*/ 1537 w 3338710"/>
              <a:gd name="connsiteY6" fmla="*/ 422369 h 2758140"/>
              <a:gd name="connsiteX7" fmla="*/ 0 w 3338710"/>
              <a:gd name="connsiteY7" fmla="*/ 19 h 2758140"/>
              <a:gd name="connsiteX0" fmla="*/ 0 w 3062485"/>
              <a:gd name="connsiteY0" fmla="*/ 19 h 2758140"/>
              <a:gd name="connsiteX1" fmla="*/ 2722628 w 3062485"/>
              <a:gd name="connsiteY1" fmla="*/ 2314235 h 2758140"/>
              <a:gd name="connsiteX2" fmla="*/ 3062485 w 3062485"/>
              <a:gd name="connsiteY2" fmla="*/ 2329698 h 2758140"/>
              <a:gd name="connsiteX3" fmla="*/ 2480034 w 3062485"/>
              <a:gd name="connsiteY3" fmla="*/ 2758140 h 2758140"/>
              <a:gd name="connsiteX4" fmla="*/ 1666620 w 3062485"/>
              <a:gd name="connsiteY4" fmla="*/ 2157119 h 2758140"/>
              <a:gd name="connsiteX5" fmla="*/ 2280492 w 3062485"/>
              <a:gd name="connsiteY5" fmla="*/ 2248453 h 2758140"/>
              <a:gd name="connsiteX6" fmla="*/ 1537 w 3062485"/>
              <a:gd name="connsiteY6" fmla="*/ 422369 h 2758140"/>
              <a:gd name="connsiteX7" fmla="*/ 0 w 3062485"/>
              <a:gd name="connsiteY7" fmla="*/ 19 h 2758140"/>
              <a:gd name="connsiteX0" fmla="*/ 0 w 3062485"/>
              <a:gd name="connsiteY0" fmla="*/ 19 h 2758140"/>
              <a:gd name="connsiteX1" fmla="*/ 2722628 w 3062485"/>
              <a:gd name="connsiteY1" fmla="*/ 2314235 h 2758140"/>
              <a:gd name="connsiteX2" fmla="*/ 3062485 w 3062485"/>
              <a:gd name="connsiteY2" fmla="*/ 2329698 h 2758140"/>
              <a:gd name="connsiteX3" fmla="*/ 2480034 w 3062485"/>
              <a:gd name="connsiteY3" fmla="*/ 2758140 h 2758140"/>
              <a:gd name="connsiteX4" fmla="*/ 1942845 w 3062485"/>
              <a:gd name="connsiteY4" fmla="*/ 2233319 h 2758140"/>
              <a:gd name="connsiteX5" fmla="*/ 2280492 w 3062485"/>
              <a:gd name="connsiteY5" fmla="*/ 2248453 h 2758140"/>
              <a:gd name="connsiteX6" fmla="*/ 1537 w 3062485"/>
              <a:gd name="connsiteY6" fmla="*/ 422369 h 2758140"/>
              <a:gd name="connsiteX7" fmla="*/ 0 w 3062485"/>
              <a:gd name="connsiteY7" fmla="*/ 19 h 2758140"/>
              <a:gd name="connsiteX0" fmla="*/ 0 w 3062485"/>
              <a:gd name="connsiteY0" fmla="*/ 19 h 2758140"/>
              <a:gd name="connsiteX1" fmla="*/ 2722628 w 3062485"/>
              <a:gd name="connsiteY1" fmla="*/ 2314235 h 2758140"/>
              <a:gd name="connsiteX2" fmla="*/ 3062485 w 3062485"/>
              <a:gd name="connsiteY2" fmla="*/ 2329698 h 2758140"/>
              <a:gd name="connsiteX3" fmla="*/ 2480034 w 3062485"/>
              <a:gd name="connsiteY3" fmla="*/ 2758140 h 2758140"/>
              <a:gd name="connsiteX4" fmla="*/ 1942845 w 3062485"/>
              <a:gd name="connsiteY4" fmla="*/ 2233319 h 2758140"/>
              <a:gd name="connsiteX5" fmla="*/ 2290017 w 3062485"/>
              <a:gd name="connsiteY5" fmla="*/ 2305603 h 2758140"/>
              <a:gd name="connsiteX6" fmla="*/ 1537 w 3062485"/>
              <a:gd name="connsiteY6" fmla="*/ 422369 h 2758140"/>
              <a:gd name="connsiteX7" fmla="*/ 0 w 3062485"/>
              <a:gd name="connsiteY7" fmla="*/ 19 h 2758140"/>
              <a:gd name="connsiteX0" fmla="*/ 0 w 3062485"/>
              <a:gd name="connsiteY0" fmla="*/ 19 h 2758140"/>
              <a:gd name="connsiteX1" fmla="*/ 2722628 w 3062485"/>
              <a:gd name="connsiteY1" fmla="*/ 2314235 h 2758140"/>
              <a:gd name="connsiteX2" fmla="*/ 3062485 w 3062485"/>
              <a:gd name="connsiteY2" fmla="*/ 2329698 h 2758140"/>
              <a:gd name="connsiteX3" fmla="*/ 2480034 w 3062485"/>
              <a:gd name="connsiteY3" fmla="*/ 2758140 h 2758140"/>
              <a:gd name="connsiteX4" fmla="*/ 1942845 w 3062485"/>
              <a:gd name="connsiteY4" fmla="*/ 2299994 h 2758140"/>
              <a:gd name="connsiteX5" fmla="*/ 2290017 w 3062485"/>
              <a:gd name="connsiteY5" fmla="*/ 2305603 h 2758140"/>
              <a:gd name="connsiteX6" fmla="*/ 1537 w 3062485"/>
              <a:gd name="connsiteY6" fmla="*/ 422369 h 2758140"/>
              <a:gd name="connsiteX7" fmla="*/ 0 w 3062485"/>
              <a:gd name="connsiteY7" fmla="*/ 19 h 2758140"/>
              <a:gd name="connsiteX0" fmla="*/ 0 w 3024385"/>
              <a:gd name="connsiteY0" fmla="*/ 19 h 2758140"/>
              <a:gd name="connsiteX1" fmla="*/ 2722628 w 3024385"/>
              <a:gd name="connsiteY1" fmla="*/ 2314235 h 2758140"/>
              <a:gd name="connsiteX2" fmla="*/ 3024385 w 3024385"/>
              <a:gd name="connsiteY2" fmla="*/ 2310648 h 2758140"/>
              <a:gd name="connsiteX3" fmla="*/ 2480034 w 3024385"/>
              <a:gd name="connsiteY3" fmla="*/ 2758140 h 2758140"/>
              <a:gd name="connsiteX4" fmla="*/ 1942845 w 3024385"/>
              <a:gd name="connsiteY4" fmla="*/ 2299994 h 2758140"/>
              <a:gd name="connsiteX5" fmla="*/ 2290017 w 3024385"/>
              <a:gd name="connsiteY5" fmla="*/ 2305603 h 2758140"/>
              <a:gd name="connsiteX6" fmla="*/ 1537 w 3024385"/>
              <a:gd name="connsiteY6" fmla="*/ 422369 h 2758140"/>
              <a:gd name="connsiteX7" fmla="*/ 0 w 3024385"/>
              <a:gd name="connsiteY7" fmla="*/ 19 h 2758140"/>
              <a:gd name="connsiteX0" fmla="*/ 0 w 3024385"/>
              <a:gd name="connsiteY0" fmla="*/ 19 h 2758140"/>
              <a:gd name="connsiteX1" fmla="*/ 2722628 w 3024385"/>
              <a:gd name="connsiteY1" fmla="*/ 2314235 h 2758140"/>
              <a:gd name="connsiteX2" fmla="*/ 3024385 w 3024385"/>
              <a:gd name="connsiteY2" fmla="*/ 2310648 h 2758140"/>
              <a:gd name="connsiteX3" fmla="*/ 2480034 w 3024385"/>
              <a:gd name="connsiteY3" fmla="*/ 2758140 h 2758140"/>
              <a:gd name="connsiteX4" fmla="*/ 1961895 w 3024385"/>
              <a:gd name="connsiteY4" fmla="*/ 2299994 h 2758140"/>
              <a:gd name="connsiteX5" fmla="*/ 2290017 w 3024385"/>
              <a:gd name="connsiteY5" fmla="*/ 2305603 h 2758140"/>
              <a:gd name="connsiteX6" fmla="*/ 1537 w 3024385"/>
              <a:gd name="connsiteY6" fmla="*/ 422369 h 2758140"/>
              <a:gd name="connsiteX7" fmla="*/ 0 w 3024385"/>
              <a:gd name="connsiteY7" fmla="*/ 19 h 2758140"/>
              <a:gd name="connsiteX0" fmla="*/ 0 w 3024385"/>
              <a:gd name="connsiteY0" fmla="*/ 19 h 2758140"/>
              <a:gd name="connsiteX1" fmla="*/ 2722628 w 3024385"/>
              <a:gd name="connsiteY1" fmla="*/ 2314235 h 2758140"/>
              <a:gd name="connsiteX2" fmla="*/ 3024385 w 3024385"/>
              <a:gd name="connsiteY2" fmla="*/ 2310648 h 2758140"/>
              <a:gd name="connsiteX3" fmla="*/ 2480034 w 3024385"/>
              <a:gd name="connsiteY3" fmla="*/ 2758140 h 2758140"/>
              <a:gd name="connsiteX4" fmla="*/ 1961895 w 3024385"/>
              <a:gd name="connsiteY4" fmla="*/ 2299994 h 2758140"/>
              <a:gd name="connsiteX5" fmla="*/ 2290017 w 3024385"/>
              <a:gd name="connsiteY5" fmla="*/ 2305603 h 2758140"/>
              <a:gd name="connsiteX6" fmla="*/ 1537 w 3024385"/>
              <a:gd name="connsiteY6" fmla="*/ 422369 h 2758140"/>
              <a:gd name="connsiteX7" fmla="*/ 0 w 3024385"/>
              <a:gd name="connsiteY7" fmla="*/ 19 h 2758140"/>
              <a:gd name="connsiteX0" fmla="*/ 0 w 3024385"/>
              <a:gd name="connsiteY0" fmla="*/ 19 h 2758140"/>
              <a:gd name="connsiteX1" fmla="*/ 2703578 w 3024385"/>
              <a:gd name="connsiteY1" fmla="*/ 2304710 h 2758140"/>
              <a:gd name="connsiteX2" fmla="*/ 3024385 w 3024385"/>
              <a:gd name="connsiteY2" fmla="*/ 2310648 h 2758140"/>
              <a:gd name="connsiteX3" fmla="*/ 2480034 w 3024385"/>
              <a:gd name="connsiteY3" fmla="*/ 2758140 h 2758140"/>
              <a:gd name="connsiteX4" fmla="*/ 1961895 w 3024385"/>
              <a:gd name="connsiteY4" fmla="*/ 2299994 h 2758140"/>
              <a:gd name="connsiteX5" fmla="*/ 2290017 w 3024385"/>
              <a:gd name="connsiteY5" fmla="*/ 2305603 h 2758140"/>
              <a:gd name="connsiteX6" fmla="*/ 1537 w 3024385"/>
              <a:gd name="connsiteY6" fmla="*/ 422369 h 2758140"/>
              <a:gd name="connsiteX7" fmla="*/ 0 w 3024385"/>
              <a:gd name="connsiteY7" fmla="*/ 19 h 2758140"/>
              <a:gd name="connsiteX0" fmla="*/ 0 w 3024385"/>
              <a:gd name="connsiteY0" fmla="*/ 19 h 2758140"/>
              <a:gd name="connsiteX1" fmla="*/ 2703578 w 3024385"/>
              <a:gd name="connsiteY1" fmla="*/ 2304710 h 2758140"/>
              <a:gd name="connsiteX2" fmla="*/ 3024385 w 3024385"/>
              <a:gd name="connsiteY2" fmla="*/ 2310648 h 2758140"/>
              <a:gd name="connsiteX3" fmla="*/ 2480034 w 3024385"/>
              <a:gd name="connsiteY3" fmla="*/ 2758140 h 2758140"/>
              <a:gd name="connsiteX4" fmla="*/ 1980945 w 3024385"/>
              <a:gd name="connsiteY4" fmla="*/ 2309519 h 2758140"/>
              <a:gd name="connsiteX5" fmla="*/ 2290017 w 3024385"/>
              <a:gd name="connsiteY5" fmla="*/ 2305603 h 2758140"/>
              <a:gd name="connsiteX6" fmla="*/ 1537 w 3024385"/>
              <a:gd name="connsiteY6" fmla="*/ 422369 h 2758140"/>
              <a:gd name="connsiteX7" fmla="*/ 0 w 3024385"/>
              <a:gd name="connsiteY7" fmla="*/ 19 h 2758140"/>
              <a:gd name="connsiteX0" fmla="*/ 0 w 3024385"/>
              <a:gd name="connsiteY0" fmla="*/ 19 h 2758140"/>
              <a:gd name="connsiteX1" fmla="*/ 2703578 w 3024385"/>
              <a:gd name="connsiteY1" fmla="*/ 2304710 h 2758140"/>
              <a:gd name="connsiteX2" fmla="*/ 3024385 w 3024385"/>
              <a:gd name="connsiteY2" fmla="*/ 2310648 h 2758140"/>
              <a:gd name="connsiteX3" fmla="*/ 2508609 w 3024385"/>
              <a:gd name="connsiteY3" fmla="*/ 2758140 h 2758140"/>
              <a:gd name="connsiteX4" fmla="*/ 1980945 w 3024385"/>
              <a:gd name="connsiteY4" fmla="*/ 2309519 h 2758140"/>
              <a:gd name="connsiteX5" fmla="*/ 2290017 w 3024385"/>
              <a:gd name="connsiteY5" fmla="*/ 2305603 h 2758140"/>
              <a:gd name="connsiteX6" fmla="*/ 1537 w 3024385"/>
              <a:gd name="connsiteY6" fmla="*/ 422369 h 2758140"/>
              <a:gd name="connsiteX7" fmla="*/ 0 w 3024385"/>
              <a:gd name="connsiteY7" fmla="*/ 19 h 2758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24385" h="2758140">
                <a:moveTo>
                  <a:pt x="0" y="19"/>
                </a:moveTo>
                <a:cubicBezTo>
                  <a:pt x="1353828" y="-4909"/>
                  <a:pt x="2490326" y="967774"/>
                  <a:pt x="2703578" y="2304710"/>
                </a:cubicBezTo>
                <a:lnTo>
                  <a:pt x="3024385" y="2310648"/>
                </a:lnTo>
                <a:lnTo>
                  <a:pt x="2508609" y="2758140"/>
                </a:lnTo>
                <a:lnTo>
                  <a:pt x="1980945" y="2309519"/>
                </a:lnTo>
                <a:lnTo>
                  <a:pt x="2290017" y="2305603"/>
                </a:lnTo>
                <a:cubicBezTo>
                  <a:pt x="2055228" y="1236154"/>
                  <a:pt x="1096448" y="418384"/>
                  <a:pt x="1537" y="422369"/>
                </a:cubicBezTo>
                <a:cubicBezTo>
                  <a:pt x="1025" y="281586"/>
                  <a:pt x="512" y="140802"/>
                  <a:pt x="0" y="19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200">
              <a:solidFill>
                <a:schemeClr val="tx1"/>
              </a:solidFill>
            </a:endParaRPr>
          </a:p>
        </p:txBody>
      </p:sp>
      <p:sp>
        <p:nvSpPr>
          <p:cNvPr id="12" name="環状矢印 8"/>
          <p:cNvSpPr/>
          <p:nvPr userDrawn="1"/>
        </p:nvSpPr>
        <p:spPr>
          <a:xfrm rot="5400000">
            <a:off x="8976072" y="5717326"/>
            <a:ext cx="3024385" cy="2758379"/>
          </a:xfrm>
          <a:custGeom>
            <a:avLst/>
            <a:gdLst>
              <a:gd name="connsiteX0" fmla="*/ 3370992 w 6761982"/>
              <a:gd name="connsiteY0" fmla="*/ 634089 h 6761982"/>
              <a:gd name="connsiteX1" fmla="*/ 6093620 w 6761982"/>
              <a:gd name="connsiteY1" fmla="*/ 2948305 h 6761982"/>
              <a:gd name="connsiteX2" fmla="*/ 6709702 w 6761982"/>
              <a:gd name="connsiteY2" fmla="*/ 3039968 h 6761982"/>
              <a:gd name="connsiteX3" fmla="*/ 5889126 w 6761982"/>
              <a:gd name="connsiteY3" fmla="*/ 3754160 h 6761982"/>
              <a:gd name="connsiteX4" fmla="*/ 5037612 w 6761982"/>
              <a:gd name="connsiteY4" fmla="*/ 2791189 h 6761982"/>
              <a:gd name="connsiteX5" fmla="*/ 5651484 w 6761982"/>
              <a:gd name="connsiteY5" fmla="*/ 2882523 h 6761982"/>
              <a:gd name="connsiteX6" fmla="*/ 3372529 w 6761982"/>
              <a:gd name="connsiteY6" fmla="*/ 1056439 h 6761982"/>
              <a:gd name="connsiteX7" fmla="*/ 3370992 w 6761982"/>
              <a:gd name="connsiteY7" fmla="*/ 634089 h 6761982"/>
              <a:gd name="connsiteX0" fmla="*/ 0 w 3338710"/>
              <a:gd name="connsiteY0" fmla="*/ 19 h 2758140"/>
              <a:gd name="connsiteX1" fmla="*/ 2722628 w 3338710"/>
              <a:gd name="connsiteY1" fmla="*/ 2314235 h 2758140"/>
              <a:gd name="connsiteX2" fmla="*/ 3338710 w 3338710"/>
              <a:gd name="connsiteY2" fmla="*/ 2405898 h 2758140"/>
              <a:gd name="connsiteX3" fmla="*/ 2480034 w 3338710"/>
              <a:gd name="connsiteY3" fmla="*/ 2758140 h 2758140"/>
              <a:gd name="connsiteX4" fmla="*/ 1666620 w 3338710"/>
              <a:gd name="connsiteY4" fmla="*/ 2157119 h 2758140"/>
              <a:gd name="connsiteX5" fmla="*/ 2280492 w 3338710"/>
              <a:gd name="connsiteY5" fmla="*/ 2248453 h 2758140"/>
              <a:gd name="connsiteX6" fmla="*/ 1537 w 3338710"/>
              <a:gd name="connsiteY6" fmla="*/ 422369 h 2758140"/>
              <a:gd name="connsiteX7" fmla="*/ 0 w 3338710"/>
              <a:gd name="connsiteY7" fmla="*/ 19 h 2758140"/>
              <a:gd name="connsiteX0" fmla="*/ 0 w 3062485"/>
              <a:gd name="connsiteY0" fmla="*/ 19 h 2758140"/>
              <a:gd name="connsiteX1" fmla="*/ 2722628 w 3062485"/>
              <a:gd name="connsiteY1" fmla="*/ 2314235 h 2758140"/>
              <a:gd name="connsiteX2" fmla="*/ 3062485 w 3062485"/>
              <a:gd name="connsiteY2" fmla="*/ 2329698 h 2758140"/>
              <a:gd name="connsiteX3" fmla="*/ 2480034 w 3062485"/>
              <a:gd name="connsiteY3" fmla="*/ 2758140 h 2758140"/>
              <a:gd name="connsiteX4" fmla="*/ 1666620 w 3062485"/>
              <a:gd name="connsiteY4" fmla="*/ 2157119 h 2758140"/>
              <a:gd name="connsiteX5" fmla="*/ 2280492 w 3062485"/>
              <a:gd name="connsiteY5" fmla="*/ 2248453 h 2758140"/>
              <a:gd name="connsiteX6" fmla="*/ 1537 w 3062485"/>
              <a:gd name="connsiteY6" fmla="*/ 422369 h 2758140"/>
              <a:gd name="connsiteX7" fmla="*/ 0 w 3062485"/>
              <a:gd name="connsiteY7" fmla="*/ 19 h 2758140"/>
              <a:gd name="connsiteX0" fmla="*/ 0 w 3062485"/>
              <a:gd name="connsiteY0" fmla="*/ 19 h 2758140"/>
              <a:gd name="connsiteX1" fmla="*/ 2722628 w 3062485"/>
              <a:gd name="connsiteY1" fmla="*/ 2314235 h 2758140"/>
              <a:gd name="connsiteX2" fmla="*/ 3062485 w 3062485"/>
              <a:gd name="connsiteY2" fmla="*/ 2329698 h 2758140"/>
              <a:gd name="connsiteX3" fmla="*/ 2480034 w 3062485"/>
              <a:gd name="connsiteY3" fmla="*/ 2758140 h 2758140"/>
              <a:gd name="connsiteX4" fmla="*/ 1942845 w 3062485"/>
              <a:gd name="connsiteY4" fmla="*/ 2233319 h 2758140"/>
              <a:gd name="connsiteX5" fmla="*/ 2280492 w 3062485"/>
              <a:gd name="connsiteY5" fmla="*/ 2248453 h 2758140"/>
              <a:gd name="connsiteX6" fmla="*/ 1537 w 3062485"/>
              <a:gd name="connsiteY6" fmla="*/ 422369 h 2758140"/>
              <a:gd name="connsiteX7" fmla="*/ 0 w 3062485"/>
              <a:gd name="connsiteY7" fmla="*/ 19 h 2758140"/>
              <a:gd name="connsiteX0" fmla="*/ 0 w 3062485"/>
              <a:gd name="connsiteY0" fmla="*/ 19 h 2758140"/>
              <a:gd name="connsiteX1" fmla="*/ 2722628 w 3062485"/>
              <a:gd name="connsiteY1" fmla="*/ 2314235 h 2758140"/>
              <a:gd name="connsiteX2" fmla="*/ 3062485 w 3062485"/>
              <a:gd name="connsiteY2" fmla="*/ 2329698 h 2758140"/>
              <a:gd name="connsiteX3" fmla="*/ 2480034 w 3062485"/>
              <a:gd name="connsiteY3" fmla="*/ 2758140 h 2758140"/>
              <a:gd name="connsiteX4" fmla="*/ 1942845 w 3062485"/>
              <a:gd name="connsiteY4" fmla="*/ 2233319 h 2758140"/>
              <a:gd name="connsiteX5" fmla="*/ 2290017 w 3062485"/>
              <a:gd name="connsiteY5" fmla="*/ 2305603 h 2758140"/>
              <a:gd name="connsiteX6" fmla="*/ 1537 w 3062485"/>
              <a:gd name="connsiteY6" fmla="*/ 422369 h 2758140"/>
              <a:gd name="connsiteX7" fmla="*/ 0 w 3062485"/>
              <a:gd name="connsiteY7" fmla="*/ 19 h 2758140"/>
              <a:gd name="connsiteX0" fmla="*/ 0 w 3062485"/>
              <a:gd name="connsiteY0" fmla="*/ 19 h 2758140"/>
              <a:gd name="connsiteX1" fmla="*/ 2722628 w 3062485"/>
              <a:gd name="connsiteY1" fmla="*/ 2314235 h 2758140"/>
              <a:gd name="connsiteX2" fmla="*/ 3062485 w 3062485"/>
              <a:gd name="connsiteY2" fmla="*/ 2329698 h 2758140"/>
              <a:gd name="connsiteX3" fmla="*/ 2480034 w 3062485"/>
              <a:gd name="connsiteY3" fmla="*/ 2758140 h 2758140"/>
              <a:gd name="connsiteX4" fmla="*/ 1942845 w 3062485"/>
              <a:gd name="connsiteY4" fmla="*/ 2299994 h 2758140"/>
              <a:gd name="connsiteX5" fmla="*/ 2290017 w 3062485"/>
              <a:gd name="connsiteY5" fmla="*/ 2305603 h 2758140"/>
              <a:gd name="connsiteX6" fmla="*/ 1537 w 3062485"/>
              <a:gd name="connsiteY6" fmla="*/ 422369 h 2758140"/>
              <a:gd name="connsiteX7" fmla="*/ 0 w 3062485"/>
              <a:gd name="connsiteY7" fmla="*/ 19 h 2758140"/>
              <a:gd name="connsiteX0" fmla="*/ 0 w 3024385"/>
              <a:gd name="connsiteY0" fmla="*/ 19 h 2758140"/>
              <a:gd name="connsiteX1" fmla="*/ 2722628 w 3024385"/>
              <a:gd name="connsiteY1" fmla="*/ 2314235 h 2758140"/>
              <a:gd name="connsiteX2" fmla="*/ 3024385 w 3024385"/>
              <a:gd name="connsiteY2" fmla="*/ 2310648 h 2758140"/>
              <a:gd name="connsiteX3" fmla="*/ 2480034 w 3024385"/>
              <a:gd name="connsiteY3" fmla="*/ 2758140 h 2758140"/>
              <a:gd name="connsiteX4" fmla="*/ 1942845 w 3024385"/>
              <a:gd name="connsiteY4" fmla="*/ 2299994 h 2758140"/>
              <a:gd name="connsiteX5" fmla="*/ 2290017 w 3024385"/>
              <a:gd name="connsiteY5" fmla="*/ 2305603 h 2758140"/>
              <a:gd name="connsiteX6" fmla="*/ 1537 w 3024385"/>
              <a:gd name="connsiteY6" fmla="*/ 422369 h 2758140"/>
              <a:gd name="connsiteX7" fmla="*/ 0 w 3024385"/>
              <a:gd name="connsiteY7" fmla="*/ 19 h 2758140"/>
              <a:gd name="connsiteX0" fmla="*/ 0 w 3024385"/>
              <a:gd name="connsiteY0" fmla="*/ 19 h 2758140"/>
              <a:gd name="connsiteX1" fmla="*/ 2722628 w 3024385"/>
              <a:gd name="connsiteY1" fmla="*/ 2314235 h 2758140"/>
              <a:gd name="connsiteX2" fmla="*/ 3024385 w 3024385"/>
              <a:gd name="connsiteY2" fmla="*/ 2310648 h 2758140"/>
              <a:gd name="connsiteX3" fmla="*/ 2480034 w 3024385"/>
              <a:gd name="connsiteY3" fmla="*/ 2758140 h 2758140"/>
              <a:gd name="connsiteX4" fmla="*/ 1961895 w 3024385"/>
              <a:gd name="connsiteY4" fmla="*/ 2299994 h 2758140"/>
              <a:gd name="connsiteX5" fmla="*/ 2290017 w 3024385"/>
              <a:gd name="connsiteY5" fmla="*/ 2305603 h 2758140"/>
              <a:gd name="connsiteX6" fmla="*/ 1537 w 3024385"/>
              <a:gd name="connsiteY6" fmla="*/ 422369 h 2758140"/>
              <a:gd name="connsiteX7" fmla="*/ 0 w 3024385"/>
              <a:gd name="connsiteY7" fmla="*/ 19 h 2758140"/>
              <a:gd name="connsiteX0" fmla="*/ 0 w 3024385"/>
              <a:gd name="connsiteY0" fmla="*/ 19 h 2758140"/>
              <a:gd name="connsiteX1" fmla="*/ 2722628 w 3024385"/>
              <a:gd name="connsiteY1" fmla="*/ 2314235 h 2758140"/>
              <a:gd name="connsiteX2" fmla="*/ 3024385 w 3024385"/>
              <a:gd name="connsiteY2" fmla="*/ 2310648 h 2758140"/>
              <a:gd name="connsiteX3" fmla="*/ 2480034 w 3024385"/>
              <a:gd name="connsiteY3" fmla="*/ 2758140 h 2758140"/>
              <a:gd name="connsiteX4" fmla="*/ 1961895 w 3024385"/>
              <a:gd name="connsiteY4" fmla="*/ 2299994 h 2758140"/>
              <a:gd name="connsiteX5" fmla="*/ 2290017 w 3024385"/>
              <a:gd name="connsiteY5" fmla="*/ 2305603 h 2758140"/>
              <a:gd name="connsiteX6" fmla="*/ 1537 w 3024385"/>
              <a:gd name="connsiteY6" fmla="*/ 422369 h 2758140"/>
              <a:gd name="connsiteX7" fmla="*/ 0 w 3024385"/>
              <a:gd name="connsiteY7" fmla="*/ 19 h 2758140"/>
              <a:gd name="connsiteX0" fmla="*/ 0 w 3024385"/>
              <a:gd name="connsiteY0" fmla="*/ 19 h 2758140"/>
              <a:gd name="connsiteX1" fmla="*/ 2703578 w 3024385"/>
              <a:gd name="connsiteY1" fmla="*/ 2304710 h 2758140"/>
              <a:gd name="connsiteX2" fmla="*/ 3024385 w 3024385"/>
              <a:gd name="connsiteY2" fmla="*/ 2310648 h 2758140"/>
              <a:gd name="connsiteX3" fmla="*/ 2480034 w 3024385"/>
              <a:gd name="connsiteY3" fmla="*/ 2758140 h 2758140"/>
              <a:gd name="connsiteX4" fmla="*/ 1961895 w 3024385"/>
              <a:gd name="connsiteY4" fmla="*/ 2299994 h 2758140"/>
              <a:gd name="connsiteX5" fmla="*/ 2290017 w 3024385"/>
              <a:gd name="connsiteY5" fmla="*/ 2305603 h 2758140"/>
              <a:gd name="connsiteX6" fmla="*/ 1537 w 3024385"/>
              <a:gd name="connsiteY6" fmla="*/ 422369 h 2758140"/>
              <a:gd name="connsiteX7" fmla="*/ 0 w 3024385"/>
              <a:gd name="connsiteY7" fmla="*/ 19 h 2758140"/>
              <a:gd name="connsiteX0" fmla="*/ 0 w 3024385"/>
              <a:gd name="connsiteY0" fmla="*/ 19 h 2758140"/>
              <a:gd name="connsiteX1" fmla="*/ 2703578 w 3024385"/>
              <a:gd name="connsiteY1" fmla="*/ 2304710 h 2758140"/>
              <a:gd name="connsiteX2" fmla="*/ 3024385 w 3024385"/>
              <a:gd name="connsiteY2" fmla="*/ 2310648 h 2758140"/>
              <a:gd name="connsiteX3" fmla="*/ 2480034 w 3024385"/>
              <a:gd name="connsiteY3" fmla="*/ 2758140 h 2758140"/>
              <a:gd name="connsiteX4" fmla="*/ 1980945 w 3024385"/>
              <a:gd name="connsiteY4" fmla="*/ 2309519 h 2758140"/>
              <a:gd name="connsiteX5" fmla="*/ 2290017 w 3024385"/>
              <a:gd name="connsiteY5" fmla="*/ 2305603 h 2758140"/>
              <a:gd name="connsiteX6" fmla="*/ 1537 w 3024385"/>
              <a:gd name="connsiteY6" fmla="*/ 422369 h 2758140"/>
              <a:gd name="connsiteX7" fmla="*/ 0 w 3024385"/>
              <a:gd name="connsiteY7" fmla="*/ 19 h 2758140"/>
              <a:gd name="connsiteX0" fmla="*/ 0 w 3024385"/>
              <a:gd name="connsiteY0" fmla="*/ 19 h 2758140"/>
              <a:gd name="connsiteX1" fmla="*/ 2703578 w 3024385"/>
              <a:gd name="connsiteY1" fmla="*/ 2304710 h 2758140"/>
              <a:gd name="connsiteX2" fmla="*/ 3024385 w 3024385"/>
              <a:gd name="connsiteY2" fmla="*/ 2310648 h 2758140"/>
              <a:gd name="connsiteX3" fmla="*/ 2508609 w 3024385"/>
              <a:gd name="connsiteY3" fmla="*/ 2758140 h 2758140"/>
              <a:gd name="connsiteX4" fmla="*/ 1980945 w 3024385"/>
              <a:gd name="connsiteY4" fmla="*/ 2309519 h 2758140"/>
              <a:gd name="connsiteX5" fmla="*/ 2290017 w 3024385"/>
              <a:gd name="connsiteY5" fmla="*/ 2305603 h 2758140"/>
              <a:gd name="connsiteX6" fmla="*/ 1537 w 3024385"/>
              <a:gd name="connsiteY6" fmla="*/ 422369 h 2758140"/>
              <a:gd name="connsiteX7" fmla="*/ 0 w 3024385"/>
              <a:gd name="connsiteY7" fmla="*/ 19 h 2758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24385" h="2758140">
                <a:moveTo>
                  <a:pt x="0" y="19"/>
                </a:moveTo>
                <a:cubicBezTo>
                  <a:pt x="1353828" y="-4909"/>
                  <a:pt x="2490326" y="967774"/>
                  <a:pt x="2703578" y="2304710"/>
                </a:cubicBezTo>
                <a:lnTo>
                  <a:pt x="3024385" y="2310648"/>
                </a:lnTo>
                <a:lnTo>
                  <a:pt x="2508609" y="2758140"/>
                </a:lnTo>
                <a:lnTo>
                  <a:pt x="1980945" y="2309519"/>
                </a:lnTo>
                <a:lnTo>
                  <a:pt x="2290017" y="2305603"/>
                </a:lnTo>
                <a:cubicBezTo>
                  <a:pt x="2055228" y="1236154"/>
                  <a:pt x="1096448" y="418384"/>
                  <a:pt x="1537" y="422369"/>
                </a:cubicBezTo>
                <a:cubicBezTo>
                  <a:pt x="1025" y="281586"/>
                  <a:pt x="512" y="140802"/>
                  <a:pt x="0" y="19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200">
              <a:solidFill>
                <a:schemeClr val="tx1"/>
              </a:solidFill>
            </a:endParaRPr>
          </a:p>
        </p:txBody>
      </p:sp>
      <p:sp>
        <p:nvSpPr>
          <p:cNvPr id="13" name="環状矢印 8"/>
          <p:cNvSpPr/>
          <p:nvPr userDrawn="1"/>
        </p:nvSpPr>
        <p:spPr>
          <a:xfrm rot="10800000">
            <a:off x="6113004" y="5582267"/>
            <a:ext cx="3024647" cy="2758140"/>
          </a:xfrm>
          <a:custGeom>
            <a:avLst/>
            <a:gdLst>
              <a:gd name="connsiteX0" fmla="*/ 3370992 w 6761982"/>
              <a:gd name="connsiteY0" fmla="*/ 634089 h 6761982"/>
              <a:gd name="connsiteX1" fmla="*/ 6093620 w 6761982"/>
              <a:gd name="connsiteY1" fmla="*/ 2948305 h 6761982"/>
              <a:gd name="connsiteX2" fmla="*/ 6709702 w 6761982"/>
              <a:gd name="connsiteY2" fmla="*/ 3039968 h 6761982"/>
              <a:gd name="connsiteX3" fmla="*/ 5889126 w 6761982"/>
              <a:gd name="connsiteY3" fmla="*/ 3754160 h 6761982"/>
              <a:gd name="connsiteX4" fmla="*/ 5037612 w 6761982"/>
              <a:gd name="connsiteY4" fmla="*/ 2791189 h 6761982"/>
              <a:gd name="connsiteX5" fmla="*/ 5651484 w 6761982"/>
              <a:gd name="connsiteY5" fmla="*/ 2882523 h 6761982"/>
              <a:gd name="connsiteX6" fmla="*/ 3372529 w 6761982"/>
              <a:gd name="connsiteY6" fmla="*/ 1056439 h 6761982"/>
              <a:gd name="connsiteX7" fmla="*/ 3370992 w 6761982"/>
              <a:gd name="connsiteY7" fmla="*/ 634089 h 6761982"/>
              <a:gd name="connsiteX0" fmla="*/ 0 w 3338710"/>
              <a:gd name="connsiteY0" fmla="*/ 19 h 2758140"/>
              <a:gd name="connsiteX1" fmla="*/ 2722628 w 3338710"/>
              <a:gd name="connsiteY1" fmla="*/ 2314235 h 2758140"/>
              <a:gd name="connsiteX2" fmla="*/ 3338710 w 3338710"/>
              <a:gd name="connsiteY2" fmla="*/ 2405898 h 2758140"/>
              <a:gd name="connsiteX3" fmla="*/ 2480034 w 3338710"/>
              <a:gd name="connsiteY3" fmla="*/ 2758140 h 2758140"/>
              <a:gd name="connsiteX4" fmla="*/ 1666620 w 3338710"/>
              <a:gd name="connsiteY4" fmla="*/ 2157119 h 2758140"/>
              <a:gd name="connsiteX5" fmla="*/ 2280492 w 3338710"/>
              <a:gd name="connsiteY5" fmla="*/ 2248453 h 2758140"/>
              <a:gd name="connsiteX6" fmla="*/ 1537 w 3338710"/>
              <a:gd name="connsiteY6" fmla="*/ 422369 h 2758140"/>
              <a:gd name="connsiteX7" fmla="*/ 0 w 3338710"/>
              <a:gd name="connsiteY7" fmla="*/ 19 h 2758140"/>
              <a:gd name="connsiteX0" fmla="*/ 0 w 3062485"/>
              <a:gd name="connsiteY0" fmla="*/ 19 h 2758140"/>
              <a:gd name="connsiteX1" fmla="*/ 2722628 w 3062485"/>
              <a:gd name="connsiteY1" fmla="*/ 2314235 h 2758140"/>
              <a:gd name="connsiteX2" fmla="*/ 3062485 w 3062485"/>
              <a:gd name="connsiteY2" fmla="*/ 2329698 h 2758140"/>
              <a:gd name="connsiteX3" fmla="*/ 2480034 w 3062485"/>
              <a:gd name="connsiteY3" fmla="*/ 2758140 h 2758140"/>
              <a:gd name="connsiteX4" fmla="*/ 1666620 w 3062485"/>
              <a:gd name="connsiteY4" fmla="*/ 2157119 h 2758140"/>
              <a:gd name="connsiteX5" fmla="*/ 2280492 w 3062485"/>
              <a:gd name="connsiteY5" fmla="*/ 2248453 h 2758140"/>
              <a:gd name="connsiteX6" fmla="*/ 1537 w 3062485"/>
              <a:gd name="connsiteY6" fmla="*/ 422369 h 2758140"/>
              <a:gd name="connsiteX7" fmla="*/ 0 w 3062485"/>
              <a:gd name="connsiteY7" fmla="*/ 19 h 2758140"/>
              <a:gd name="connsiteX0" fmla="*/ 0 w 3062485"/>
              <a:gd name="connsiteY0" fmla="*/ 19 h 2758140"/>
              <a:gd name="connsiteX1" fmla="*/ 2722628 w 3062485"/>
              <a:gd name="connsiteY1" fmla="*/ 2314235 h 2758140"/>
              <a:gd name="connsiteX2" fmla="*/ 3062485 w 3062485"/>
              <a:gd name="connsiteY2" fmla="*/ 2329698 h 2758140"/>
              <a:gd name="connsiteX3" fmla="*/ 2480034 w 3062485"/>
              <a:gd name="connsiteY3" fmla="*/ 2758140 h 2758140"/>
              <a:gd name="connsiteX4" fmla="*/ 1942845 w 3062485"/>
              <a:gd name="connsiteY4" fmla="*/ 2233319 h 2758140"/>
              <a:gd name="connsiteX5" fmla="*/ 2280492 w 3062485"/>
              <a:gd name="connsiteY5" fmla="*/ 2248453 h 2758140"/>
              <a:gd name="connsiteX6" fmla="*/ 1537 w 3062485"/>
              <a:gd name="connsiteY6" fmla="*/ 422369 h 2758140"/>
              <a:gd name="connsiteX7" fmla="*/ 0 w 3062485"/>
              <a:gd name="connsiteY7" fmla="*/ 19 h 2758140"/>
              <a:gd name="connsiteX0" fmla="*/ 0 w 3062485"/>
              <a:gd name="connsiteY0" fmla="*/ 19 h 2758140"/>
              <a:gd name="connsiteX1" fmla="*/ 2722628 w 3062485"/>
              <a:gd name="connsiteY1" fmla="*/ 2314235 h 2758140"/>
              <a:gd name="connsiteX2" fmla="*/ 3062485 w 3062485"/>
              <a:gd name="connsiteY2" fmla="*/ 2329698 h 2758140"/>
              <a:gd name="connsiteX3" fmla="*/ 2480034 w 3062485"/>
              <a:gd name="connsiteY3" fmla="*/ 2758140 h 2758140"/>
              <a:gd name="connsiteX4" fmla="*/ 1942845 w 3062485"/>
              <a:gd name="connsiteY4" fmla="*/ 2233319 h 2758140"/>
              <a:gd name="connsiteX5" fmla="*/ 2290017 w 3062485"/>
              <a:gd name="connsiteY5" fmla="*/ 2305603 h 2758140"/>
              <a:gd name="connsiteX6" fmla="*/ 1537 w 3062485"/>
              <a:gd name="connsiteY6" fmla="*/ 422369 h 2758140"/>
              <a:gd name="connsiteX7" fmla="*/ 0 w 3062485"/>
              <a:gd name="connsiteY7" fmla="*/ 19 h 2758140"/>
              <a:gd name="connsiteX0" fmla="*/ 0 w 3062485"/>
              <a:gd name="connsiteY0" fmla="*/ 19 h 2758140"/>
              <a:gd name="connsiteX1" fmla="*/ 2722628 w 3062485"/>
              <a:gd name="connsiteY1" fmla="*/ 2314235 h 2758140"/>
              <a:gd name="connsiteX2" fmla="*/ 3062485 w 3062485"/>
              <a:gd name="connsiteY2" fmla="*/ 2329698 h 2758140"/>
              <a:gd name="connsiteX3" fmla="*/ 2480034 w 3062485"/>
              <a:gd name="connsiteY3" fmla="*/ 2758140 h 2758140"/>
              <a:gd name="connsiteX4" fmla="*/ 1942845 w 3062485"/>
              <a:gd name="connsiteY4" fmla="*/ 2299994 h 2758140"/>
              <a:gd name="connsiteX5" fmla="*/ 2290017 w 3062485"/>
              <a:gd name="connsiteY5" fmla="*/ 2305603 h 2758140"/>
              <a:gd name="connsiteX6" fmla="*/ 1537 w 3062485"/>
              <a:gd name="connsiteY6" fmla="*/ 422369 h 2758140"/>
              <a:gd name="connsiteX7" fmla="*/ 0 w 3062485"/>
              <a:gd name="connsiteY7" fmla="*/ 19 h 2758140"/>
              <a:gd name="connsiteX0" fmla="*/ 0 w 3024385"/>
              <a:gd name="connsiteY0" fmla="*/ 19 h 2758140"/>
              <a:gd name="connsiteX1" fmla="*/ 2722628 w 3024385"/>
              <a:gd name="connsiteY1" fmla="*/ 2314235 h 2758140"/>
              <a:gd name="connsiteX2" fmla="*/ 3024385 w 3024385"/>
              <a:gd name="connsiteY2" fmla="*/ 2310648 h 2758140"/>
              <a:gd name="connsiteX3" fmla="*/ 2480034 w 3024385"/>
              <a:gd name="connsiteY3" fmla="*/ 2758140 h 2758140"/>
              <a:gd name="connsiteX4" fmla="*/ 1942845 w 3024385"/>
              <a:gd name="connsiteY4" fmla="*/ 2299994 h 2758140"/>
              <a:gd name="connsiteX5" fmla="*/ 2290017 w 3024385"/>
              <a:gd name="connsiteY5" fmla="*/ 2305603 h 2758140"/>
              <a:gd name="connsiteX6" fmla="*/ 1537 w 3024385"/>
              <a:gd name="connsiteY6" fmla="*/ 422369 h 2758140"/>
              <a:gd name="connsiteX7" fmla="*/ 0 w 3024385"/>
              <a:gd name="connsiteY7" fmla="*/ 19 h 2758140"/>
              <a:gd name="connsiteX0" fmla="*/ 0 w 3024385"/>
              <a:gd name="connsiteY0" fmla="*/ 19 h 2758140"/>
              <a:gd name="connsiteX1" fmla="*/ 2722628 w 3024385"/>
              <a:gd name="connsiteY1" fmla="*/ 2314235 h 2758140"/>
              <a:gd name="connsiteX2" fmla="*/ 3024385 w 3024385"/>
              <a:gd name="connsiteY2" fmla="*/ 2310648 h 2758140"/>
              <a:gd name="connsiteX3" fmla="*/ 2480034 w 3024385"/>
              <a:gd name="connsiteY3" fmla="*/ 2758140 h 2758140"/>
              <a:gd name="connsiteX4" fmla="*/ 1961895 w 3024385"/>
              <a:gd name="connsiteY4" fmla="*/ 2299994 h 2758140"/>
              <a:gd name="connsiteX5" fmla="*/ 2290017 w 3024385"/>
              <a:gd name="connsiteY5" fmla="*/ 2305603 h 2758140"/>
              <a:gd name="connsiteX6" fmla="*/ 1537 w 3024385"/>
              <a:gd name="connsiteY6" fmla="*/ 422369 h 2758140"/>
              <a:gd name="connsiteX7" fmla="*/ 0 w 3024385"/>
              <a:gd name="connsiteY7" fmla="*/ 19 h 2758140"/>
              <a:gd name="connsiteX0" fmla="*/ 0 w 3024385"/>
              <a:gd name="connsiteY0" fmla="*/ 19 h 2758140"/>
              <a:gd name="connsiteX1" fmla="*/ 2722628 w 3024385"/>
              <a:gd name="connsiteY1" fmla="*/ 2314235 h 2758140"/>
              <a:gd name="connsiteX2" fmla="*/ 3024385 w 3024385"/>
              <a:gd name="connsiteY2" fmla="*/ 2310648 h 2758140"/>
              <a:gd name="connsiteX3" fmla="*/ 2480034 w 3024385"/>
              <a:gd name="connsiteY3" fmla="*/ 2758140 h 2758140"/>
              <a:gd name="connsiteX4" fmla="*/ 1961895 w 3024385"/>
              <a:gd name="connsiteY4" fmla="*/ 2299994 h 2758140"/>
              <a:gd name="connsiteX5" fmla="*/ 2290017 w 3024385"/>
              <a:gd name="connsiteY5" fmla="*/ 2305603 h 2758140"/>
              <a:gd name="connsiteX6" fmla="*/ 1537 w 3024385"/>
              <a:gd name="connsiteY6" fmla="*/ 422369 h 2758140"/>
              <a:gd name="connsiteX7" fmla="*/ 0 w 3024385"/>
              <a:gd name="connsiteY7" fmla="*/ 19 h 2758140"/>
              <a:gd name="connsiteX0" fmla="*/ 0 w 3024385"/>
              <a:gd name="connsiteY0" fmla="*/ 19 h 2758140"/>
              <a:gd name="connsiteX1" fmla="*/ 2703578 w 3024385"/>
              <a:gd name="connsiteY1" fmla="*/ 2304710 h 2758140"/>
              <a:gd name="connsiteX2" fmla="*/ 3024385 w 3024385"/>
              <a:gd name="connsiteY2" fmla="*/ 2310648 h 2758140"/>
              <a:gd name="connsiteX3" fmla="*/ 2480034 w 3024385"/>
              <a:gd name="connsiteY3" fmla="*/ 2758140 h 2758140"/>
              <a:gd name="connsiteX4" fmla="*/ 1961895 w 3024385"/>
              <a:gd name="connsiteY4" fmla="*/ 2299994 h 2758140"/>
              <a:gd name="connsiteX5" fmla="*/ 2290017 w 3024385"/>
              <a:gd name="connsiteY5" fmla="*/ 2305603 h 2758140"/>
              <a:gd name="connsiteX6" fmla="*/ 1537 w 3024385"/>
              <a:gd name="connsiteY6" fmla="*/ 422369 h 2758140"/>
              <a:gd name="connsiteX7" fmla="*/ 0 w 3024385"/>
              <a:gd name="connsiteY7" fmla="*/ 19 h 2758140"/>
              <a:gd name="connsiteX0" fmla="*/ 0 w 3024385"/>
              <a:gd name="connsiteY0" fmla="*/ 19 h 2758140"/>
              <a:gd name="connsiteX1" fmla="*/ 2703578 w 3024385"/>
              <a:gd name="connsiteY1" fmla="*/ 2304710 h 2758140"/>
              <a:gd name="connsiteX2" fmla="*/ 3024385 w 3024385"/>
              <a:gd name="connsiteY2" fmla="*/ 2310648 h 2758140"/>
              <a:gd name="connsiteX3" fmla="*/ 2480034 w 3024385"/>
              <a:gd name="connsiteY3" fmla="*/ 2758140 h 2758140"/>
              <a:gd name="connsiteX4" fmla="*/ 1980945 w 3024385"/>
              <a:gd name="connsiteY4" fmla="*/ 2309519 h 2758140"/>
              <a:gd name="connsiteX5" fmla="*/ 2290017 w 3024385"/>
              <a:gd name="connsiteY5" fmla="*/ 2305603 h 2758140"/>
              <a:gd name="connsiteX6" fmla="*/ 1537 w 3024385"/>
              <a:gd name="connsiteY6" fmla="*/ 422369 h 2758140"/>
              <a:gd name="connsiteX7" fmla="*/ 0 w 3024385"/>
              <a:gd name="connsiteY7" fmla="*/ 19 h 2758140"/>
              <a:gd name="connsiteX0" fmla="*/ 0 w 3024385"/>
              <a:gd name="connsiteY0" fmla="*/ 19 h 2758140"/>
              <a:gd name="connsiteX1" fmla="*/ 2703578 w 3024385"/>
              <a:gd name="connsiteY1" fmla="*/ 2304710 h 2758140"/>
              <a:gd name="connsiteX2" fmla="*/ 3024385 w 3024385"/>
              <a:gd name="connsiteY2" fmla="*/ 2310648 h 2758140"/>
              <a:gd name="connsiteX3" fmla="*/ 2508609 w 3024385"/>
              <a:gd name="connsiteY3" fmla="*/ 2758140 h 2758140"/>
              <a:gd name="connsiteX4" fmla="*/ 1980945 w 3024385"/>
              <a:gd name="connsiteY4" fmla="*/ 2309519 h 2758140"/>
              <a:gd name="connsiteX5" fmla="*/ 2290017 w 3024385"/>
              <a:gd name="connsiteY5" fmla="*/ 2305603 h 2758140"/>
              <a:gd name="connsiteX6" fmla="*/ 1537 w 3024385"/>
              <a:gd name="connsiteY6" fmla="*/ 422369 h 2758140"/>
              <a:gd name="connsiteX7" fmla="*/ 0 w 3024385"/>
              <a:gd name="connsiteY7" fmla="*/ 19 h 2758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24385" h="2758140">
                <a:moveTo>
                  <a:pt x="0" y="19"/>
                </a:moveTo>
                <a:cubicBezTo>
                  <a:pt x="1353828" y="-4909"/>
                  <a:pt x="2490326" y="967774"/>
                  <a:pt x="2703578" y="2304710"/>
                </a:cubicBezTo>
                <a:lnTo>
                  <a:pt x="3024385" y="2310648"/>
                </a:lnTo>
                <a:lnTo>
                  <a:pt x="2508609" y="2758140"/>
                </a:lnTo>
                <a:lnTo>
                  <a:pt x="1980945" y="2309519"/>
                </a:lnTo>
                <a:lnTo>
                  <a:pt x="2290017" y="2305603"/>
                </a:lnTo>
                <a:cubicBezTo>
                  <a:pt x="2055228" y="1236154"/>
                  <a:pt x="1096448" y="418384"/>
                  <a:pt x="1537" y="422369"/>
                </a:cubicBezTo>
                <a:cubicBezTo>
                  <a:pt x="1025" y="281586"/>
                  <a:pt x="512" y="140802"/>
                  <a:pt x="0" y="19"/>
                </a:cubicBezTo>
                <a:close/>
              </a:path>
            </a:pathLst>
          </a:custGeom>
          <a:solidFill>
            <a:schemeClr val="accent1"/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200">
              <a:solidFill>
                <a:schemeClr val="tx1"/>
              </a:solidFill>
            </a:endParaRPr>
          </a:p>
        </p:txBody>
      </p:sp>
      <p:sp>
        <p:nvSpPr>
          <p:cNvPr id="14" name="環状矢印 8"/>
          <p:cNvSpPr/>
          <p:nvPr userDrawn="1"/>
        </p:nvSpPr>
        <p:spPr>
          <a:xfrm rot="16200000">
            <a:off x="6255796" y="2679666"/>
            <a:ext cx="3024385" cy="2758379"/>
          </a:xfrm>
          <a:custGeom>
            <a:avLst/>
            <a:gdLst>
              <a:gd name="connsiteX0" fmla="*/ 3370992 w 6761982"/>
              <a:gd name="connsiteY0" fmla="*/ 634089 h 6761982"/>
              <a:gd name="connsiteX1" fmla="*/ 6093620 w 6761982"/>
              <a:gd name="connsiteY1" fmla="*/ 2948305 h 6761982"/>
              <a:gd name="connsiteX2" fmla="*/ 6709702 w 6761982"/>
              <a:gd name="connsiteY2" fmla="*/ 3039968 h 6761982"/>
              <a:gd name="connsiteX3" fmla="*/ 5889126 w 6761982"/>
              <a:gd name="connsiteY3" fmla="*/ 3754160 h 6761982"/>
              <a:gd name="connsiteX4" fmla="*/ 5037612 w 6761982"/>
              <a:gd name="connsiteY4" fmla="*/ 2791189 h 6761982"/>
              <a:gd name="connsiteX5" fmla="*/ 5651484 w 6761982"/>
              <a:gd name="connsiteY5" fmla="*/ 2882523 h 6761982"/>
              <a:gd name="connsiteX6" fmla="*/ 3372529 w 6761982"/>
              <a:gd name="connsiteY6" fmla="*/ 1056439 h 6761982"/>
              <a:gd name="connsiteX7" fmla="*/ 3370992 w 6761982"/>
              <a:gd name="connsiteY7" fmla="*/ 634089 h 6761982"/>
              <a:gd name="connsiteX0" fmla="*/ 0 w 3338710"/>
              <a:gd name="connsiteY0" fmla="*/ 19 h 2758140"/>
              <a:gd name="connsiteX1" fmla="*/ 2722628 w 3338710"/>
              <a:gd name="connsiteY1" fmla="*/ 2314235 h 2758140"/>
              <a:gd name="connsiteX2" fmla="*/ 3338710 w 3338710"/>
              <a:gd name="connsiteY2" fmla="*/ 2405898 h 2758140"/>
              <a:gd name="connsiteX3" fmla="*/ 2480034 w 3338710"/>
              <a:gd name="connsiteY3" fmla="*/ 2758140 h 2758140"/>
              <a:gd name="connsiteX4" fmla="*/ 1666620 w 3338710"/>
              <a:gd name="connsiteY4" fmla="*/ 2157119 h 2758140"/>
              <a:gd name="connsiteX5" fmla="*/ 2280492 w 3338710"/>
              <a:gd name="connsiteY5" fmla="*/ 2248453 h 2758140"/>
              <a:gd name="connsiteX6" fmla="*/ 1537 w 3338710"/>
              <a:gd name="connsiteY6" fmla="*/ 422369 h 2758140"/>
              <a:gd name="connsiteX7" fmla="*/ 0 w 3338710"/>
              <a:gd name="connsiteY7" fmla="*/ 19 h 2758140"/>
              <a:gd name="connsiteX0" fmla="*/ 0 w 3062485"/>
              <a:gd name="connsiteY0" fmla="*/ 19 h 2758140"/>
              <a:gd name="connsiteX1" fmla="*/ 2722628 w 3062485"/>
              <a:gd name="connsiteY1" fmla="*/ 2314235 h 2758140"/>
              <a:gd name="connsiteX2" fmla="*/ 3062485 w 3062485"/>
              <a:gd name="connsiteY2" fmla="*/ 2329698 h 2758140"/>
              <a:gd name="connsiteX3" fmla="*/ 2480034 w 3062485"/>
              <a:gd name="connsiteY3" fmla="*/ 2758140 h 2758140"/>
              <a:gd name="connsiteX4" fmla="*/ 1666620 w 3062485"/>
              <a:gd name="connsiteY4" fmla="*/ 2157119 h 2758140"/>
              <a:gd name="connsiteX5" fmla="*/ 2280492 w 3062485"/>
              <a:gd name="connsiteY5" fmla="*/ 2248453 h 2758140"/>
              <a:gd name="connsiteX6" fmla="*/ 1537 w 3062485"/>
              <a:gd name="connsiteY6" fmla="*/ 422369 h 2758140"/>
              <a:gd name="connsiteX7" fmla="*/ 0 w 3062485"/>
              <a:gd name="connsiteY7" fmla="*/ 19 h 2758140"/>
              <a:gd name="connsiteX0" fmla="*/ 0 w 3062485"/>
              <a:gd name="connsiteY0" fmla="*/ 19 h 2758140"/>
              <a:gd name="connsiteX1" fmla="*/ 2722628 w 3062485"/>
              <a:gd name="connsiteY1" fmla="*/ 2314235 h 2758140"/>
              <a:gd name="connsiteX2" fmla="*/ 3062485 w 3062485"/>
              <a:gd name="connsiteY2" fmla="*/ 2329698 h 2758140"/>
              <a:gd name="connsiteX3" fmla="*/ 2480034 w 3062485"/>
              <a:gd name="connsiteY3" fmla="*/ 2758140 h 2758140"/>
              <a:gd name="connsiteX4" fmla="*/ 1942845 w 3062485"/>
              <a:gd name="connsiteY4" fmla="*/ 2233319 h 2758140"/>
              <a:gd name="connsiteX5" fmla="*/ 2280492 w 3062485"/>
              <a:gd name="connsiteY5" fmla="*/ 2248453 h 2758140"/>
              <a:gd name="connsiteX6" fmla="*/ 1537 w 3062485"/>
              <a:gd name="connsiteY6" fmla="*/ 422369 h 2758140"/>
              <a:gd name="connsiteX7" fmla="*/ 0 w 3062485"/>
              <a:gd name="connsiteY7" fmla="*/ 19 h 2758140"/>
              <a:gd name="connsiteX0" fmla="*/ 0 w 3062485"/>
              <a:gd name="connsiteY0" fmla="*/ 19 h 2758140"/>
              <a:gd name="connsiteX1" fmla="*/ 2722628 w 3062485"/>
              <a:gd name="connsiteY1" fmla="*/ 2314235 h 2758140"/>
              <a:gd name="connsiteX2" fmla="*/ 3062485 w 3062485"/>
              <a:gd name="connsiteY2" fmla="*/ 2329698 h 2758140"/>
              <a:gd name="connsiteX3" fmla="*/ 2480034 w 3062485"/>
              <a:gd name="connsiteY3" fmla="*/ 2758140 h 2758140"/>
              <a:gd name="connsiteX4" fmla="*/ 1942845 w 3062485"/>
              <a:gd name="connsiteY4" fmla="*/ 2233319 h 2758140"/>
              <a:gd name="connsiteX5" fmla="*/ 2290017 w 3062485"/>
              <a:gd name="connsiteY5" fmla="*/ 2305603 h 2758140"/>
              <a:gd name="connsiteX6" fmla="*/ 1537 w 3062485"/>
              <a:gd name="connsiteY6" fmla="*/ 422369 h 2758140"/>
              <a:gd name="connsiteX7" fmla="*/ 0 w 3062485"/>
              <a:gd name="connsiteY7" fmla="*/ 19 h 2758140"/>
              <a:gd name="connsiteX0" fmla="*/ 0 w 3062485"/>
              <a:gd name="connsiteY0" fmla="*/ 19 h 2758140"/>
              <a:gd name="connsiteX1" fmla="*/ 2722628 w 3062485"/>
              <a:gd name="connsiteY1" fmla="*/ 2314235 h 2758140"/>
              <a:gd name="connsiteX2" fmla="*/ 3062485 w 3062485"/>
              <a:gd name="connsiteY2" fmla="*/ 2329698 h 2758140"/>
              <a:gd name="connsiteX3" fmla="*/ 2480034 w 3062485"/>
              <a:gd name="connsiteY3" fmla="*/ 2758140 h 2758140"/>
              <a:gd name="connsiteX4" fmla="*/ 1942845 w 3062485"/>
              <a:gd name="connsiteY4" fmla="*/ 2299994 h 2758140"/>
              <a:gd name="connsiteX5" fmla="*/ 2290017 w 3062485"/>
              <a:gd name="connsiteY5" fmla="*/ 2305603 h 2758140"/>
              <a:gd name="connsiteX6" fmla="*/ 1537 w 3062485"/>
              <a:gd name="connsiteY6" fmla="*/ 422369 h 2758140"/>
              <a:gd name="connsiteX7" fmla="*/ 0 w 3062485"/>
              <a:gd name="connsiteY7" fmla="*/ 19 h 2758140"/>
              <a:gd name="connsiteX0" fmla="*/ 0 w 3024385"/>
              <a:gd name="connsiteY0" fmla="*/ 19 h 2758140"/>
              <a:gd name="connsiteX1" fmla="*/ 2722628 w 3024385"/>
              <a:gd name="connsiteY1" fmla="*/ 2314235 h 2758140"/>
              <a:gd name="connsiteX2" fmla="*/ 3024385 w 3024385"/>
              <a:gd name="connsiteY2" fmla="*/ 2310648 h 2758140"/>
              <a:gd name="connsiteX3" fmla="*/ 2480034 w 3024385"/>
              <a:gd name="connsiteY3" fmla="*/ 2758140 h 2758140"/>
              <a:gd name="connsiteX4" fmla="*/ 1942845 w 3024385"/>
              <a:gd name="connsiteY4" fmla="*/ 2299994 h 2758140"/>
              <a:gd name="connsiteX5" fmla="*/ 2290017 w 3024385"/>
              <a:gd name="connsiteY5" fmla="*/ 2305603 h 2758140"/>
              <a:gd name="connsiteX6" fmla="*/ 1537 w 3024385"/>
              <a:gd name="connsiteY6" fmla="*/ 422369 h 2758140"/>
              <a:gd name="connsiteX7" fmla="*/ 0 w 3024385"/>
              <a:gd name="connsiteY7" fmla="*/ 19 h 2758140"/>
              <a:gd name="connsiteX0" fmla="*/ 0 w 3024385"/>
              <a:gd name="connsiteY0" fmla="*/ 19 h 2758140"/>
              <a:gd name="connsiteX1" fmla="*/ 2722628 w 3024385"/>
              <a:gd name="connsiteY1" fmla="*/ 2314235 h 2758140"/>
              <a:gd name="connsiteX2" fmla="*/ 3024385 w 3024385"/>
              <a:gd name="connsiteY2" fmla="*/ 2310648 h 2758140"/>
              <a:gd name="connsiteX3" fmla="*/ 2480034 w 3024385"/>
              <a:gd name="connsiteY3" fmla="*/ 2758140 h 2758140"/>
              <a:gd name="connsiteX4" fmla="*/ 1961895 w 3024385"/>
              <a:gd name="connsiteY4" fmla="*/ 2299994 h 2758140"/>
              <a:gd name="connsiteX5" fmla="*/ 2290017 w 3024385"/>
              <a:gd name="connsiteY5" fmla="*/ 2305603 h 2758140"/>
              <a:gd name="connsiteX6" fmla="*/ 1537 w 3024385"/>
              <a:gd name="connsiteY6" fmla="*/ 422369 h 2758140"/>
              <a:gd name="connsiteX7" fmla="*/ 0 w 3024385"/>
              <a:gd name="connsiteY7" fmla="*/ 19 h 2758140"/>
              <a:gd name="connsiteX0" fmla="*/ 0 w 3024385"/>
              <a:gd name="connsiteY0" fmla="*/ 19 h 2758140"/>
              <a:gd name="connsiteX1" fmla="*/ 2722628 w 3024385"/>
              <a:gd name="connsiteY1" fmla="*/ 2314235 h 2758140"/>
              <a:gd name="connsiteX2" fmla="*/ 3024385 w 3024385"/>
              <a:gd name="connsiteY2" fmla="*/ 2310648 h 2758140"/>
              <a:gd name="connsiteX3" fmla="*/ 2480034 w 3024385"/>
              <a:gd name="connsiteY3" fmla="*/ 2758140 h 2758140"/>
              <a:gd name="connsiteX4" fmla="*/ 1961895 w 3024385"/>
              <a:gd name="connsiteY4" fmla="*/ 2299994 h 2758140"/>
              <a:gd name="connsiteX5" fmla="*/ 2290017 w 3024385"/>
              <a:gd name="connsiteY5" fmla="*/ 2305603 h 2758140"/>
              <a:gd name="connsiteX6" fmla="*/ 1537 w 3024385"/>
              <a:gd name="connsiteY6" fmla="*/ 422369 h 2758140"/>
              <a:gd name="connsiteX7" fmla="*/ 0 w 3024385"/>
              <a:gd name="connsiteY7" fmla="*/ 19 h 2758140"/>
              <a:gd name="connsiteX0" fmla="*/ 0 w 3024385"/>
              <a:gd name="connsiteY0" fmla="*/ 19 h 2758140"/>
              <a:gd name="connsiteX1" fmla="*/ 2703578 w 3024385"/>
              <a:gd name="connsiteY1" fmla="*/ 2304710 h 2758140"/>
              <a:gd name="connsiteX2" fmla="*/ 3024385 w 3024385"/>
              <a:gd name="connsiteY2" fmla="*/ 2310648 h 2758140"/>
              <a:gd name="connsiteX3" fmla="*/ 2480034 w 3024385"/>
              <a:gd name="connsiteY3" fmla="*/ 2758140 h 2758140"/>
              <a:gd name="connsiteX4" fmla="*/ 1961895 w 3024385"/>
              <a:gd name="connsiteY4" fmla="*/ 2299994 h 2758140"/>
              <a:gd name="connsiteX5" fmla="*/ 2290017 w 3024385"/>
              <a:gd name="connsiteY5" fmla="*/ 2305603 h 2758140"/>
              <a:gd name="connsiteX6" fmla="*/ 1537 w 3024385"/>
              <a:gd name="connsiteY6" fmla="*/ 422369 h 2758140"/>
              <a:gd name="connsiteX7" fmla="*/ 0 w 3024385"/>
              <a:gd name="connsiteY7" fmla="*/ 19 h 2758140"/>
              <a:gd name="connsiteX0" fmla="*/ 0 w 3024385"/>
              <a:gd name="connsiteY0" fmla="*/ 19 h 2758140"/>
              <a:gd name="connsiteX1" fmla="*/ 2703578 w 3024385"/>
              <a:gd name="connsiteY1" fmla="*/ 2304710 h 2758140"/>
              <a:gd name="connsiteX2" fmla="*/ 3024385 w 3024385"/>
              <a:gd name="connsiteY2" fmla="*/ 2310648 h 2758140"/>
              <a:gd name="connsiteX3" fmla="*/ 2480034 w 3024385"/>
              <a:gd name="connsiteY3" fmla="*/ 2758140 h 2758140"/>
              <a:gd name="connsiteX4" fmla="*/ 1980945 w 3024385"/>
              <a:gd name="connsiteY4" fmla="*/ 2309519 h 2758140"/>
              <a:gd name="connsiteX5" fmla="*/ 2290017 w 3024385"/>
              <a:gd name="connsiteY5" fmla="*/ 2305603 h 2758140"/>
              <a:gd name="connsiteX6" fmla="*/ 1537 w 3024385"/>
              <a:gd name="connsiteY6" fmla="*/ 422369 h 2758140"/>
              <a:gd name="connsiteX7" fmla="*/ 0 w 3024385"/>
              <a:gd name="connsiteY7" fmla="*/ 19 h 2758140"/>
              <a:gd name="connsiteX0" fmla="*/ 0 w 3024385"/>
              <a:gd name="connsiteY0" fmla="*/ 19 h 2758140"/>
              <a:gd name="connsiteX1" fmla="*/ 2703578 w 3024385"/>
              <a:gd name="connsiteY1" fmla="*/ 2304710 h 2758140"/>
              <a:gd name="connsiteX2" fmla="*/ 3024385 w 3024385"/>
              <a:gd name="connsiteY2" fmla="*/ 2310648 h 2758140"/>
              <a:gd name="connsiteX3" fmla="*/ 2508609 w 3024385"/>
              <a:gd name="connsiteY3" fmla="*/ 2758140 h 2758140"/>
              <a:gd name="connsiteX4" fmla="*/ 1980945 w 3024385"/>
              <a:gd name="connsiteY4" fmla="*/ 2309519 h 2758140"/>
              <a:gd name="connsiteX5" fmla="*/ 2290017 w 3024385"/>
              <a:gd name="connsiteY5" fmla="*/ 2305603 h 2758140"/>
              <a:gd name="connsiteX6" fmla="*/ 1537 w 3024385"/>
              <a:gd name="connsiteY6" fmla="*/ 422369 h 2758140"/>
              <a:gd name="connsiteX7" fmla="*/ 0 w 3024385"/>
              <a:gd name="connsiteY7" fmla="*/ 19 h 2758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24385" h="2758140">
                <a:moveTo>
                  <a:pt x="0" y="19"/>
                </a:moveTo>
                <a:cubicBezTo>
                  <a:pt x="1353828" y="-4909"/>
                  <a:pt x="2490326" y="967774"/>
                  <a:pt x="2703578" y="2304710"/>
                </a:cubicBezTo>
                <a:lnTo>
                  <a:pt x="3024385" y="2310648"/>
                </a:lnTo>
                <a:lnTo>
                  <a:pt x="2508609" y="2758140"/>
                </a:lnTo>
                <a:lnTo>
                  <a:pt x="1980945" y="2309519"/>
                </a:lnTo>
                <a:lnTo>
                  <a:pt x="2290017" y="2305603"/>
                </a:lnTo>
                <a:cubicBezTo>
                  <a:pt x="2055228" y="1236154"/>
                  <a:pt x="1096448" y="418384"/>
                  <a:pt x="1537" y="422369"/>
                </a:cubicBezTo>
                <a:cubicBezTo>
                  <a:pt x="1025" y="281586"/>
                  <a:pt x="512" y="140802"/>
                  <a:pt x="0" y="19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200">
              <a:solidFill>
                <a:schemeClr val="tx1"/>
              </a:solidFill>
            </a:endParaRPr>
          </a:p>
        </p:txBody>
      </p:sp>
      <p:sp>
        <p:nvSpPr>
          <p:cNvPr id="16" name="円/楕円 15"/>
          <p:cNvSpPr/>
          <p:nvPr userDrawn="1"/>
        </p:nvSpPr>
        <p:spPr>
          <a:xfrm>
            <a:off x="10182853" y="3069064"/>
            <a:ext cx="1433508" cy="1433384"/>
          </a:xfrm>
          <a:prstGeom prst="ellipse">
            <a:avLst/>
          </a:prstGeom>
          <a:solidFill>
            <a:schemeClr val="accent1">
              <a:alpha val="59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200"/>
          </a:p>
        </p:txBody>
      </p:sp>
      <p:sp>
        <p:nvSpPr>
          <p:cNvPr id="17" name="円/楕円 16"/>
          <p:cNvSpPr/>
          <p:nvPr userDrawn="1"/>
        </p:nvSpPr>
        <p:spPr>
          <a:xfrm>
            <a:off x="10182853" y="6379823"/>
            <a:ext cx="1433508" cy="1433384"/>
          </a:xfrm>
          <a:prstGeom prst="ellipse">
            <a:avLst/>
          </a:prstGeom>
          <a:solidFill>
            <a:schemeClr val="accent1">
              <a:alpha val="59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200"/>
          </a:p>
        </p:txBody>
      </p:sp>
      <p:sp>
        <p:nvSpPr>
          <p:cNvPr id="18" name="円/楕円 17"/>
          <p:cNvSpPr/>
          <p:nvPr userDrawn="1"/>
        </p:nvSpPr>
        <p:spPr>
          <a:xfrm>
            <a:off x="6566128" y="3069064"/>
            <a:ext cx="1433508" cy="1433384"/>
          </a:xfrm>
          <a:prstGeom prst="ellipse">
            <a:avLst/>
          </a:prstGeom>
          <a:solidFill>
            <a:schemeClr val="accent1">
              <a:alpha val="59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200"/>
          </a:p>
        </p:txBody>
      </p:sp>
      <p:sp>
        <p:nvSpPr>
          <p:cNvPr id="19" name="円/楕円 18"/>
          <p:cNvSpPr/>
          <p:nvPr userDrawn="1"/>
        </p:nvSpPr>
        <p:spPr>
          <a:xfrm>
            <a:off x="6566128" y="6379823"/>
            <a:ext cx="1433508" cy="1433384"/>
          </a:xfrm>
          <a:prstGeom prst="ellipse">
            <a:avLst/>
          </a:prstGeom>
          <a:solidFill>
            <a:schemeClr val="accent1">
              <a:alpha val="59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200"/>
          </a:p>
        </p:txBody>
      </p:sp>
      <p:sp>
        <p:nvSpPr>
          <p:cNvPr id="20" name="図プレースホルダー 7"/>
          <p:cNvSpPr>
            <a:spLocks noGrp="1"/>
          </p:cNvSpPr>
          <p:nvPr>
            <p:ph type="pic" sz="quarter" idx="16" hasCustomPrompt="1"/>
          </p:nvPr>
        </p:nvSpPr>
        <p:spPr>
          <a:xfrm>
            <a:off x="10591523" y="3485051"/>
            <a:ext cx="616167" cy="616114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21" name="図プレースホルダー 7"/>
          <p:cNvSpPr>
            <a:spLocks noGrp="1"/>
          </p:cNvSpPr>
          <p:nvPr>
            <p:ph type="pic" sz="quarter" idx="17" hasCustomPrompt="1"/>
          </p:nvPr>
        </p:nvSpPr>
        <p:spPr>
          <a:xfrm>
            <a:off x="10591523" y="6788458"/>
            <a:ext cx="616167" cy="616114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22" name="図プレースホルダー 7"/>
          <p:cNvSpPr>
            <a:spLocks noGrp="1"/>
          </p:cNvSpPr>
          <p:nvPr>
            <p:ph type="pic" sz="quarter" idx="18" hasCustomPrompt="1"/>
          </p:nvPr>
        </p:nvSpPr>
        <p:spPr>
          <a:xfrm>
            <a:off x="6974798" y="3477699"/>
            <a:ext cx="616167" cy="616114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23" name="図プレースホルダー 7"/>
          <p:cNvSpPr>
            <a:spLocks noGrp="1"/>
          </p:cNvSpPr>
          <p:nvPr>
            <p:ph type="pic" sz="quarter" idx="19" hasCustomPrompt="1"/>
          </p:nvPr>
        </p:nvSpPr>
        <p:spPr>
          <a:xfrm>
            <a:off x="6974798" y="6781106"/>
            <a:ext cx="616167" cy="616114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24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12587453" y="3115955"/>
            <a:ext cx="4809281" cy="1744121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5" name="テキスト プレースホルダー 11"/>
          <p:cNvSpPr>
            <a:spLocks noGrp="1"/>
          </p:cNvSpPr>
          <p:nvPr>
            <p:ph type="body" sz="quarter" idx="20" hasCustomPrompt="1"/>
          </p:nvPr>
        </p:nvSpPr>
        <p:spPr>
          <a:xfrm>
            <a:off x="12587453" y="2536525"/>
            <a:ext cx="4809281" cy="77320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32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6" name="テキスト プレースホルダー 11"/>
          <p:cNvSpPr>
            <a:spLocks noGrp="1"/>
          </p:cNvSpPr>
          <p:nvPr>
            <p:ph type="body" sz="quarter" idx="21" hasCustomPrompt="1"/>
          </p:nvPr>
        </p:nvSpPr>
        <p:spPr>
          <a:xfrm>
            <a:off x="12587453" y="7005278"/>
            <a:ext cx="4809281" cy="1744121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7" name="テキスト プレースホルダー 11"/>
          <p:cNvSpPr>
            <a:spLocks noGrp="1"/>
          </p:cNvSpPr>
          <p:nvPr>
            <p:ph type="body" sz="quarter" idx="22" hasCustomPrompt="1"/>
          </p:nvPr>
        </p:nvSpPr>
        <p:spPr>
          <a:xfrm>
            <a:off x="12587453" y="6425848"/>
            <a:ext cx="4809281" cy="77320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32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8" name="テキスト プレースホルダー 11"/>
          <p:cNvSpPr>
            <a:spLocks noGrp="1"/>
          </p:cNvSpPr>
          <p:nvPr>
            <p:ph type="body" sz="quarter" idx="23" hasCustomPrompt="1"/>
          </p:nvPr>
        </p:nvSpPr>
        <p:spPr>
          <a:xfrm>
            <a:off x="938141" y="3118139"/>
            <a:ext cx="4809281" cy="1744121"/>
          </a:xfrm>
        </p:spPr>
        <p:txBody>
          <a:bodyPr anchor="t">
            <a:noAutofit/>
          </a:bodyPr>
          <a:lstStyle>
            <a:lvl1pPr algn="r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9" name="テキスト プレースホルダー 11"/>
          <p:cNvSpPr>
            <a:spLocks noGrp="1"/>
          </p:cNvSpPr>
          <p:nvPr>
            <p:ph type="body" sz="quarter" idx="24" hasCustomPrompt="1"/>
          </p:nvPr>
        </p:nvSpPr>
        <p:spPr>
          <a:xfrm>
            <a:off x="938141" y="2538709"/>
            <a:ext cx="4809281" cy="773203"/>
          </a:xfrm>
        </p:spPr>
        <p:txBody>
          <a:bodyPr anchor="t">
            <a:noAutofit/>
          </a:bodyPr>
          <a:lstStyle>
            <a:lvl1pPr algn="r">
              <a:lnSpc>
                <a:spcPct val="120000"/>
              </a:lnSpc>
              <a:defRPr sz="32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0" name="テキスト プレースホルダー 11"/>
          <p:cNvSpPr>
            <a:spLocks noGrp="1"/>
          </p:cNvSpPr>
          <p:nvPr>
            <p:ph type="body" sz="quarter" idx="25" hasCustomPrompt="1"/>
          </p:nvPr>
        </p:nvSpPr>
        <p:spPr>
          <a:xfrm>
            <a:off x="938141" y="7007462"/>
            <a:ext cx="4809281" cy="1744121"/>
          </a:xfrm>
        </p:spPr>
        <p:txBody>
          <a:bodyPr anchor="t">
            <a:noAutofit/>
          </a:bodyPr>
          <a:lstStyle>
            <a:lvl1pPr algn="r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1" name="テキスト プレースホルダー 11"/>
          <p:cNvSpPr>
            <a:spLocks noGrp="1"/>
          </p:cNvSpPr>
          <p:nvPr>
            <p:ph type="body" sz="quarter" idx="26" hasCustomPrompt="1"/>
          </p:nvPr>
        </p:nvSpPr>
        <p:spPr>
          <a:xfrm>
            <a:off x="938141" y="6428032"/>
            <a:ext cx="4809281" cy="773203"/>
          </a:xfrm>
        </p:spPr>
        <p:txBody>
          <a:bodyPr anchor="t">
            <a:noAutofit/>
          </a:bodyPr>
          <a:lstStyle>
            <a:lvl1pPr algn="r">
              <a:lnSpc>
                <a:spcPct val="120000"/>
              </a:lnSpc>
              <a:defRPr sz="32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7266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25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750"/>
                            </p:stCondLst>
                            <p:childTnLst>
                              <p:par>
                                <p:cTn id="33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75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250"/>
                            </p:stCondLst>
                            <p:childTnLst>
                              <p:par>
                                <p:cTn id="50" presetID="2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25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750"/>
                            </p:stCondLst>
                            <p:childTnLst>
                              <p:par>
                                <p:cTn id="67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6750"/>
                            </p:stCondLst>
                            <p:childTnLst>
                              <p:par>
                                <p:cTn id="7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  <p:bldP spid="8" grpId="0" animBg="1"/>
      <p:bldP spid="9" grpId="0" animBg="1"/>
      <p:bldP spid="12" grpId="0" animBg="1"/>
      <p:bldP spid="13" grpId="0" animBg="1"/>
      <p:bldP spid="14" grpId="0" animBg="1"/>
      <p:bldP spid="16" grpId="0" animBg="1"/>
      <p:bldP spid="17" grpId="0" animBg="1"/>
      <p:bldP spid="18" grpId="0" animBg="1"/>
      <p:bldP spid="19" grpId="0" animBg="1"/>
      <p:bldP spid="20" grpId="0"/>
      <p:bldP spid="21" grpId="0"/>
      <p:bldP spid="22" grpId="0"/>
      <p:bldP spid="23" grpId="0"/>
      <p:bldP spid="24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7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9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0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1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Images - Vi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/>
          <p:cNvSpPr/>
          <p:nvPr userDrawn="1"/>
        </p:nvSpPr>
        <p:spPr>
          <a:xfrm>
            <a:off x="1509267" y="1811486"/>
            <a:ext cx="6671616" cy="3996190"/>
          </a:xfrm>
          <a:prstGeom prst="rect">
            <a:avLst/>
          </a:prstGeom>
          <a:solidFill>
            <a:schemeClr val="accent1">
              <a:lumMod val="20000"/>
              <a:lumOff val="80000"/>
              <a:alpha val="30000"/>
            </a:schemeClr>
          </a:solidFill>
          <a:ln w="12700" cmpd="thinThick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200"/>
          </a:p>
        </p:txBody>
      </p:sp>
      <p:sp>
        <p:nvSpPr>
          <p:cNvPr id="10" name="図プレースホルダー 9"/>
          <p:cNvSpPr>
            <a:spLocks noGrp="1"/>
          </p:cNvSpPr>
          <p:nvPr>
            <p:ph type="pic" sz="quarter" idx="12" hasCustomPrompt="1"/>
          </p:nvPr>
        </p:nvSpPr>
        <p:spPr>
          <a:xfrm>
            <a:off x="1685757" y="1987943"/>
            <a:ext cx="6318634" cy="3643276"/>
          </a:xfrm>
          <a:prstGeom prst="rect">
            <a:avLst/>
          </a:prstGeom>
        </p:spPr>
        <p:txBody>
          <a:bodyPr/>
          <a:lstStyle>
            <a:lvl1pPr marL="0" marR="0" indent="0" algn="l" defTabSz="163291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637316" y="192951"/>
            <a:ext cx="16743313" cy="1125125"/>
          </a:xfrm>
        </p:spPr>
        <p:txBody>
          <a:bodyPr/>
          <a:lstStyle>
            <a:lvl1pPr>
              <a:defRPr spc="1500" baseline="0"/>
            </a:lvl1pPr>
          </a:lstStyle>
          <a:p>
            <a:r>
              <a:rPr lang="en-US" altLang="ja-JP" dirty="0"/>
              <a:t>SLIDE TITLE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9414053" y="9591367"/>
            <a:ext cx="7777539" cy="547688"/>
          </a:xfrm>
        </p:spPr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7373438" y="9591367"/>
            <a:ext cx="907370" cy="547688"/>
          </a:xfrm>
        </p:spPr>
        <p:txBody>
          <a:bodyPr/>
          <a:lstStyle/>
          <a:p>
            <a:fld id="{387164BF-D67A-46C0-81D2-5BAF67C00C80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11" name="正方形/長方形 10"/>
          <p:cNvSpPr/>
          <p:nvPr userDrawn="1"/>
        </p:nvSpPr>
        <p:spPr>
          <a:xfrm>
            <a:off x="10051041" y="1811486"/>
            <a:ext cx="6671616" cy="3996190"/>
          </a:xfrm>
          <a:prstGeom prst="rect">
            <a:avLst/>
          </a:prstGeom>
          <a:solidFill>
            <a:schemeClr val="accent1">
              <a:lumMod val="20000"/>
              <a:lumOff val="80000"/>
              <a:alpha val="30000"/>
            </a:schemeClr>
          </a:solidFill>
          <a:ln w="12700" cmpd="thinThick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200"/>
          </a:p>
        </p:txBody>
      </p:sp>
      <p:sp>
        <p:nvSpPr>
          <p:cNvPr id="12" name="図プレースホルダー 9"/>
          <p:cNvSpPr>
            <a:spLocks noGrp="1"/>
          </p:cNvSpPr>
          <p:nvPr>
            <p:ph type="pic" sz="quarter" idx="13" hasCustomPrompt="1"/>
          </p:nvPr>
        </p:nvSpPr>
        <p:spPr>
          <a:xfrm>
            <a:off x="10227531" y="1987943"/>
            <a:ext cx="6318634" cy="3643276"/>
          </a:xfrm>
          <a:prstGeom prst="rect">
            <a:avLst/>
          </a:prstGeom>
        </p:spPr>
        <p:txBody>
          <a:bodyPr/>
          <a:lstStyle>
            <a:lvl1pPr marL="0" marR="0" indent="0" algn="l" defTabSz="163291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13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1083620" y="6660066"/>
            <a:ext cx="7393849" cy="2446865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4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1083620" y="6080636"/>
            <a:ext cx="7393849" cy="77320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32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5" name="テキスト プレースホルダー 11"/>
          <p:cNvSpPr>
            <a:spLocks noGrp="1"/>
          </p:cNvSpPr>
          <p:nvPr>
            <p:ph type="body" sz="quarter" idx="17" hasCustomPrompt="1"/>
          </p:nvPr>
        </p:nvSpPr>
        <p:spPr>
          <a:xfrm>
            <a:off x="9680298" y="6664185"/>
            <a:ext cx="7393849" cy="2446865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6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9680298" y="6084755"/>
            <a:ext cx="7393849" cy="77320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32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1266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/>
      <p:bldP spid="11" grpId="0" animBg="1"/>
      <p:bldP spid="12" grpId="0"/>
      <p:bldP spid="13" grpId="0">
        <p:tmplLst>
          <p:tmpl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4" grpId="0">
        <p:tmplLst>
          <p:tmpl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5" grpId="0">
        <p:tmplLst>
          <p:tmpl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6" grpId="0">
        <p:tmplLst>
          <p:tmpl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mages - Vi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/>
          <p:cNvSpPr/>
          <p:nvPr userDrawn="1"/>
        </p:nvSpPr>
        <p:spPr>
          <a:xfrm>
            <a:off x="637317" y="2174129"/>
            <a:ext cx="5589076" cy="3347766"/>
          </a:xfrm>
          <a:prstGeom prst="rect">
            <a:avLst/>
          </a:prstGeom>
          <a:solidFill>
            <a:schemeClr val="accent1">
              <a:lumMod val="20000"/>
              <a:lumOff val="80000"/>
              <a:alpha val="30000"/>
            </a:schemeClr>
          </a:solidFill>
          <a:ln w="12700" cmpd="thinThick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200"/>
          </a:p>
        </p:txBody>
      </p:sp>
      <p:sp>
        <p:nvSpPr>
          <p:cNvPr id="10" name="図プレースホルダー 9"/>
          <p:cNvSpPr>
            <a:spLocks noGrp="1"/>
          </p:cNvSpPr>
          <p:nvPr>
            <p:ph type="pic" sz="quarter" idx="12" hasCustomPrompt="1"/>
          </p:nvPr>
        </p:nvSpPr>
        <p:spPr>
          <a:xfrm>
            <a:off x="812550" y="2337741"/>
            <a:ext cx="5238610" cy="3020542"/>
          </a:xfrm>
          <a:prstGeom prst="rect">
            <a:avLst/>
          </a:prstGeom>
        </p:spPr>
        <p:txBody>
          <a:bodyPr/>
          <a:lstStyle>
            <a:lvl1pPr marL="0" marR="0" indent="0" algn="l" defTabSz="163291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637316" y="192951"/>
            <a:ext cx="16743313" cy="1125125"/>
          </a:xfrm>
        </p:spPr>
        <p:txBody>
          <a:bodyPr/>
          <a:lstStyle>
            <a:lvl1pPr>
              <a:defRPr spc="1500" baseline="0"/>
            </a:lvl1pPr>
          </a:lstStyle>
          <a:p>
            <a:r>
              <a:rPr lang="en-US" altLang="ja-JP" dirty="0"/>
              <a:t>SLIDE TITLE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9414053" y="9591367"/>
            <a:ext cx="7777539" cy="547688"/>
          </a:xfrm>
        </p:spPr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7373438" y="9591367"/>
            <a:ext cx="907370" cy="547688"/>
          </a:xfrm>
        </p:spPr>
        <p:txBody>
          <a:bodyPr/>
          <a:lstStyle/>
          <a:p>
            <a:fld id="{387164BF-D67A-46C0-81D2-5BAF67C00C80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13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637317" y="6218945"/>
            <a:ext cx="5589076" cy="2705935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4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637317" y="5639515"/>
            <a:ext cx="5589076" cy="77320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32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7" name="正方形/長方形 16"/>
          <p:cNvSpPr/>
          <p:nvPr userDrawn="1"/>
        </p:nvSpPr>
        <p:spPr>
          <a:xfrm>
            <a:off x="6348668" y="2173170"/>
            <a:ext cx="5589076" cy="3347766"/>
          </a:xfrm>
          <a:prstGeom prst="rect">
            <a:avLst/>
          </a:prstGeom>
          <a:solidFill>
            <a:schemeClr val="accent1">
              <a:lumMod val="20000"/>
              <a:lumOff val="80000"/>
              <a:alpha val="30000"/>
            </a:schemeClr>
          </a:solidFill>
          <a:ln w="12700" cmpd="thinThick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200"/>
          </a:p>
        </p:txBody>
      </p:sp>
      <p:sp>
        <p:nvSpPr>
          <p:cNvPr id="18" name="図プレースホルダー 9"/>
          <p:cNvSpPr>
            <a:spLocks noGrp="1"/>
          </p:cNvSpPr>
          <p:nvPr>
            <p:ph type="pic" sz="quarter" idx="17" hasCustomPrompt="1"/>
          </p:nvPr>
        </p:nvSpPr>
        <p:spPr>
          <a:xfrm>
            <a:off x="6523901" y="2336782"/>
            <a:ext cx="5238610" cy="3020542"/>
          </a:xfrm>
          <a:prstGeom prst="rect">
            <a:avLst/>
          </a:prstGeom>
        </p:spPr>
        <p:txBody>
          <a:bodyPr/>
          <a:lstStyle>
            <a:lvl1pPr marL="0" marR="0" indent="0" algn="l" defTabSz="163291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19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6348668" y="6217986"/>
            <a:ext cx="5589076" cy="2705935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0" name="テキスト プレースホルダー 11"/>
          <p:cNvSpPr>
            <a:spLocks noGrp="1"/>
          </p:cNvSpPr>
          <p:nvPr>
            <p:ph type="body" sz="quarter" idx="19" hasCustomPrompt="1"/>
          </p:nvPr>
        </p:nvSpPr>
        <p:spPr>
          <a:xfrm>
            <a:off x="6348668" y="5638556"/>
            <a:ext cx="5589076" cy="77320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32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1" name="正方形/長方形 20"/>
          <p:cNvSpPr/>
          <p:nvPr userDrawn="1"/>
        </p:nvSpPr>
        <p:spPr>
          <a:xfrm>
            <a:off x="12024570" y="2174129"/>
            <a:ext cx="5589076" cy="3347766"/>
          </a:xfrm>
          <a:prstGeom prst="rect">
            <a:avLst/>
          </a:prstGeom>
          <a:solidFill>
            <a:schemeClr val="accent1">
              <a:lumMod val="20000"/>
              <a:lumOff val="80000"/>
              <a:alpha val="30000"/>
            </a:schemeClr>
          </a:solidFill>
          <a:ln w="12700" cmpd="thinThick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200"/>
          </a:p>
        </p:txBody>
      </p:sp>
      <p:sp>
        <p:nvSpPr>
          <p:cNvPr id="22" name="図プレースホルダー 9"/>
          <p:cNvSpPr>
            <a:spLocks noGrp="1"/>
          </p:cNvSpPr>
          <p:nvPr>
            <p:ph type="pic" sz="quarter" idx="20" hasCustomPrompt="1"/>
          </p:nvPr>
        </p:nvSpPr>
        <p:spPr>
          <a:xfrm>
            <a:off x="12199803" y="2337741"/>
            <a:ext cx="5238610" cy="3020542"/>
          </a:xfrm>
          <a:prstGeom prst="rect">
            <a:avLst/>
          </a:prstGeom>
        </p:spPr>
        <p:txBody>
          <a:bodyPr/>
          <a:lstStyle>
            <a:lvl1pPr marL="0" marR="0" indent="0" algn="l" defTabSz="163291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23" name="テキスト プレースホルダー 11"/>
          <p:cNvSpPr>
            <a:spLocks noGrp="1"/>
          </p:cNvSpPr>
          <p:nvPr>
            <p:ph type="body" sz="quarter" idx="21" hasCustomPrompt="1"/>
          </p:nvPr>
        </p:nvSpPr>
        <p:spPr>
          <a:xfrm>
            <a:off x="12024570" y="6218945"/>
            <a:ext cx="5589076" cy="2705935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4" name="テキスト プレースホルダー 11"/>
          <p:cNvSpPr>
            <a:spLocks noGrp="1"/>
          </p:cNvSpPr>
          <p:nvPr>
            <p:ph type="body" sz="quarter" idx="22" hasCustomPrompt="1"/>
          </p:nvPr>
        </p:nvSpPr>
        <p:spPr>
          <a:xfrm>
            <a:off x="12024570" y="5639515"/>
            <a:ext cx="5589076" cy="77320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32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0952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500"/>
                            </p:stCondLst>
                            <p:childTnLst>
                              <p:par>
                                <p:cTn id="44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/>
      <p:bldP spid="13" grpId="0">
        <p:tmplLst>
          <p:tmpl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4" grpId="0">
        <p:tmplLst>
          <p:tmpl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7" grpId="0" animBg="1"/>
      <p:bldP spid="18" grpId="0"/>
      <p:bldP spid="19" grpId="0">
        <p:tmplLst>
          <p:tmpl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0" grpId="0">
        <p:tmplLst>
          <p:tmpl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1" grpId="0" animBg="1"/>
      <p:bldP spid="22" grpId="0"/>
      <p:bldP spid="23" grpId="0">
        <p:tmplLst>
          <p:tmpl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4" grpId="0">
        <p:tmplLst>
          <p:tmpl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正方形/長方形 7"/>
          <p:cNvSpPr/>
          <p:nvPr userDrawn="1"/>
        </p:nvSpPr>
        <p:spPr>
          <a:xfrm>
            <a:off x="-6324" y="1750729"/>
            <a:ext cx="18294325" cy="4877936"/>
          </a:xfrm>
          <a:prstGeom prst="rect">
            <a:avLst/>
          </a:prstGeom>
          <a:solidFill>
            <a:schemeClr val="accent1">
              <a:lumMod val="20000"/>
              <a:lumOff val="80000"/>
              <a:alpha val="30000"/>
            </a:schemeClr>
          </a:solidFill>
          <a:ln w="12700" cmpd="thinThick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20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5" name="図プレースホルダー 9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1903141"/>
            <a:ext cx="18269003" cy="4545505"/>
          </a:xfrm>
          <a:prstGeom prst="rect">
            <a:avLst/>
          </a:prstGeom>
        </p:spPr>
        <p:txBody>
          <a:bodyPr/>
          <a:lstStyle>
            <a:lvl1pPr marL="0" marR="0" indent="0" algn="l" defTabSz="163291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17" name="タイトル 1"/>
          <p:cNvSpPr>
            <a:spLocks noGrp="1"/>
          </p:cNvSpPr>
          <p:nvPr>
            <p:ph type="title" hasCustomPrompt="1"/>
          </p:nvPr>
        </p:nvSpPr>
        <p:spPr>
          <a:xfrm>
            <a:off x="637316" y="192951"/>
            <a:ext cx="16743313" cy="1125125"/>
          </a:xfrm>
        </p:spPr>
        <p:txBody>
          <a:bodyPr/>
          <a:lstStyle>
            <a:lvl1pPr>
              <a:defRPr spc="1500" baseline="0"/>
            </a:lvl1pPr>
          </a:lstStyle>
          <a:p>
            <a:r>
              <a:rPr lang="en-US" altLang="ja-JP" dirty="0"/>
              <a:t>SLIDE TITLE HERE</a:t>
            </a:r>
            <a:endParaRPr kumimoji="1" lang="ja-JP" altLang="en-US" dirty="0"/>
          </a:p>
        </p:txBody>
      </p:sp>
      <p:sp>
        <p:nvSpPr>
          <p:cNvPr id="18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3157816" y="7568136"/>
            <a:ext cx="11927360" cy="1625815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9" name="テキスト プレースホルダー 11"/>
          <p:cNvSpPr>
            <a:spLocks noGrp="1"/>
          </p:cNvSpPr>
          <p:nvPr>
            <p:ph type="body" sz="quarter" idx="17" hasCustomPrompt="1"/>
          </p:nvPr>
        </p:nvSpPr>
        <p:spPr>
          <a:xfrm>
            <a:off x="3157816" y="6898696"/>
            <a:ext cx="11927360" cy="773203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32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9797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5" grpId="0"/>
      <p:bldP spid="18" grpId="0">
        <p:tmplLst>
          <p:tmpl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9" grpId="0">
        <p:tmplLst>
          <p:tmpl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x4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5" name="図プレースホルダー 9"/>
          <p:cNvSpPr>
            <a:spLocks noGrp="1"/>
          </p:cNvSpPr>
          <p:nvPr>
            <p:ph type="pic" sz="quarter" idx="12" hasCustomPrompt="1"/>
          </p:nvPr>
        </p:nvSpPr>
        <p:spPr>
          <a:xfrm>
            <a:off x="772343" y="1588105"/>
            <a:ext cx="8011585" cy="2700300"/>
          </a:xfrm>
          <a:prstGeom prst="rect">
            <a:avLst/>
          </a:prstGeom>
        </p:spPr>
        <p:txBody>
          <a:bodyPr/>
          <a:lstStyle>
            <a:lvl1pPr marL="0" marR="0" indent="0" algn="l" defTabSz="163291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6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772343" y="4288405"/>
            <a:ext cx="8011585" cy="1170130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7" name="図プレースホルダー 9"/>
          <p:cNvSpPr>
            <a:spLocks noGrp="1"/>
          </p:cNvSpPr>
          <p:nvPr>
            <p:ph type="pic" sz="quarter" idx="16" hasCustomPrompt="1"/>
          </p:nvPr>
        </p:nvSpPr>
        <p:spPr>
          <a:xfrm>
            <a:off x="9459062" y="1588105"/>
            <a:ext cx="8011585" cy="2700300"/>
          </a:xfrm>
          <a:prstGeom prst="rect">
            <a:avLst/>
          </a:prstGeom>
        </p:spPr>
        <p:txBody>
          <a:bodyPr/>
          <a:lstStyle>
            <a:lvl1pPr marL="0" marR="0" indent="0" algn="l" defTabSz="163291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8" name="テキスト プレースホルダー 11"/>
          <p:cNvSpPr>
            <a:spLocks noGrp="1"/>
          </p:cNvSpPr>
          <p:nvPr>
            <p:ph type="body" sz="quarter" idx="17" hasCustomPrompt="1"/>
          </p:nvPr>
        </p:nvSpPr>
        <p:spPr>
          <a:xfrm>
            <a:off x="9459062" y="4288405"/>
            <a:ext cx="8011585" cy="1170130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3" name="図プレースホルダー 9"/>
          <p:cNvSpPr>
            <a:spLocks noGrp="1"/>
          </p:cNvSpPr>
          <p:nvPr>
            <p:ph type="pic" sz="quarter" idx="18" hasCustomPrompt="1"/>
          </p:nvPr>
        </p:nvSpPr>
        <p:spPr>
          <a:xfrm>
            <a:off x="772343" y="5548545"/>
            <a:ext cx="8011585" cy="2700300"/>
          </a:xfrm>
          <a:prstGeom prst="rect">
            <a:avLst/>
          </a:prstGeom>
        </p:spPr>
        <p:txBody>
          <a:bodyPr/>
          <a:lstStyle>
            <a:lvl1pPr marL="0" marR="0" indent="0" algn="l" defTabSz="163291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14" name="テキスト プレースホルダー 11"/>
          <p:cNvSpPr>
            <a:spLocks noGrp="1"/>
          </p:cNvSpPr>
          <p:nvPr>
            <p:ph type="body" sz="quarter" idx="19" hasCustomPrompt="1"/>
          </p:nvPr>
        </p:nvSpPr>
        <p:spPr>
          <a:xfrm>
            <a:off x="772343" y="8248845"/>
            <a:ext cx="8011585" cy="1170130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5" name="図プレースホルダー 9"/>
          <p:cNvSpPr>
            <a:spLocks noGrp="1"/>
          </p:cNvSpPr>
          <p:nvPr>
            <p:ph type="pic" sz="quarter" idx="20" hasCustomPrompt="1"/>
          </p:nvPr>
        </p:nvSpPr>
        <p:spPr>
          <a:xfrm>
            <a:off x="9459062" y="5548545"/>
            <a:ext cx="8011585" cy="2700300"/>
          </a:xfrm>
          <a:prstGeom prst="rect">
            <a:avLst/>
          </a:prstGeom>
        </p:spPr>
        <p:txBody>
          <a:bodyPr/>
          <a:lstStyle>
            <a:lvl1pPr marL="0" marR="0" indent="0" algn="l" defTabSz="163291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16" name="テキスト プレースホルダー 11"/>
          <p:cNvSpPr>
            <a:spLocks noGrp="1"/>
          </p:cNvSpPr>
          <p:nvPr>
            <p:ph type="body" sz="quarter" idx="21" hasCustomPrompt="1"/>
          </p:nvPr>
        </p:nvSpPr>
        <p:spPr>
          <a:xfrm>
            <a:off x="9459062" y="8248845"/>
            <a:ext cx="8011585" cy="1170130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7" name="タイトル 1"/>
          <p:cNvSpPr>
            <a:spLocks noGrp="1"/>
          </p:cNvSpPr>
          <p:nvPr>
            <p:ph type="title" hasCustomPrompt="1"/>
          </p:nvPr>
        </p:nvSpPr>
        <p:spPr>
          <a:xfrm>
            <a:off x="637316" y="192951"/>
            <a:ext cx="16743313" cy="1125125"/>
          </a:xfrm>
        </p:spPr>
        <p:txBody>
          <a:bodyPr/>
          <a:lstStyle>
            <a:lvl1pPr>
              <a:defRPr spc="1500" baseline="0"/>
            </a:lvl1pPr>
          </a:lstStyle>
          <a:p>
            <a:r>
              <a:rPr lang="en-US" altLang="ja-JP" dirty="0"/>
              <a:t>SLIDE TITLE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953134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" grpId="0"/>
      <p:bldP spid="8" grpId="0">
        <p:tmplLst>
          <p:tmpl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/>
      <p:bldP spid="14" grpId="0">
        <p:tmplLst>
          <p:tmpl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/>
      <p:bldP spid="16" grpId="0">
        <p:tmplLst>
          <p:tmpl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x3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5" name="図プレースホルダー 9"/>
          <p:cNvSpPr>
            <a:spLocks noGrp="1"/>
          </p:cNvSpPr>
          <p:nvPr>
            <p:ph type="pic" sz="quarter" idx="12" hasCustomPrompt="1"/>
          </p:nvPr>
        </p:nvSpPr>
        <p:spPr>
          <a:xfrm>
            <a:off x="772343" y="1588105"/>
            <a:ext cx="5311051" cy="2700300"/>
          </a:xfrm>
          <a:prstGeom prst="rect">
            <a:avLst/>
          </a:prstGeom>
        </p:spPr>
        <p:txBody>
          <a:bodyPr/>
          <a:lstStyle>
            <a:lvl1pPr marL="0" marR="0" indent="0" algn="l" defTabSz="163291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6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772343" y="4288405"/>
            <a:ext cx="5311051" cy="1170130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7" name="図プレースホルダー 9"/>
          <p:cNvSpPr>
            <a:spLocks noGrp="1"/>
          </p:cNvSpPr>
          <p:nvPr>
            <p:ph type="pic" sz="quarter" idx="16" hasCustomPrompt="1"/>
          </p:nvPr>
        </p:nvSpPr>
        <p:spPr>
          <a:xfrm>
            <a:off x="6488474" y="1588105"/>
            <a:ext cx="5311051" cy="2700300"/>
          </a:xfrm>
          <a:prstGeom prst="rect">
            <a:avLst/>
          </a:prstGeom>
        </p:spPr>
        <p:txBody>
          <a:bodyPr/>
          <a:lstStyle>
            <a:lvl1pPr marL="0" marR="0" indent="0" algn="l" defTabSz="163291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18" name="テキスト プレースホルダー 11"/>
          <p:cNvSpPr>
            <a:spLocks noGrp="1"/>
          </p:cNvSpPr>
          <p:nvPr>
            <p:ph type="body" sz="quarter" idx="17" hasCustomPrompt="1"/>
          </p:nvPr>
        </p:nvSpPr>
        <p:spPr>
          <a:xfrm>
            <a:off x="6488474" y="4288405"/>
            <a:ext cx="5311051" cy="1170130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9" name="図プレースホルダー 9"/>
          <p:cNvSpPr>
            <a:spLocks noGrp="1"/>
          </p:cNvSpPr>
          <p:nvPr>
            <p:ph type="pic" sz="quarter" idx="18" hasCustomPrompt="1"/>
          </p:nvPr>
        </p:nvSpPr>
        <p:spPr>
          <a:xfrm>
            <a:off x="12204605" y="1588105"/>
            <a:ext cx="5311051" cy="2700300"/>
          </a:xfrm>
          <a:prstGeom prst="rect">
            <a:avLst/>
          </a:prstGeom>
        </p:spPr>
        <p:txBody>
          <a:bodyPr/>
          <a:lstStyle>
            <a:lvl1pPr marL="0" marR="0" indent="0" algn="l" defTabSz="163291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20" name="テキスト プレースホルダー 11"/>
          <p:cNvSpPr>
            <a:spLocks noGrp="1"/>
          </p:cNvSpPr>
          <p:nvPr>
            <p:ph type="body" sz="quarter" idx="19" hasCustomPrompt="1"/>
          </p:nvPr>
        </p:nvSpPr>
        <p:spPr>
          <a:xfrm>
            <a:off x="12204605" y="4288405"/>
            <a:ext cx="5311051" cy="1170130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1" name="図プレースホルダー 9"/>
          <p:cNvSpPr>
            <a:spLocks noGrp="1"/>
          </p:cNvSpPr>
          <p:nvPr>
            <p:ph type="pic" sz="quarter" idx="20" hasCustomPrompt="1"/>
          </p:nvPr>
        </p:nvSpPr>
        <p:spPr>
          <a:xfrm>
            <a:off x="772343" y="5593550"/>
            <a:ext cx="5311051" cy="2700300"/>
          </a:xfrm>
          <a:prstGeom prst="rect">
            <a:avLst/>
          </a:prstGeom>
        </p:spPr>
        <p:txBody>
          <a:bodyPr/>
          <a:lstStyle>
            <a:lvl1pPr marL="0" marR="0" indent="0" algn="l" defTabSz="163291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22" name="テキスト プレースホルダー 11"/>
          <p:cNvSpPr>
            <a:spLocks noGrp="1"/>
          </p:cNvSpPr>
          <p:nvPr>
            <p:ph type="body" sz="quarter" idx="21" hasCustomPrompt="1"/>
          </p:nvPr>
        </p:nvSpPr>
        <p:spPr>
          <a:xfrm>
            <a:off x="772343" y="8293850"/>
            <a:ext cx="5311051" cy="1170130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3" name="図プレースホルダー 9"/>
          <p:cNvSpPr>
            <a:spLocks noGrp="1"/>
          </p:cNvSpPr>
          <p:nvPr>
            <p:ph type="pic" sz="quarter" idx="22" hasCustomPrompt="1"/>
          </p:nvPr>
        </p:nvSpPr>
        <p:spPr>
          <a:xfrm>
            <a:off x="6488474" y="5593550"/>
            <a:ext cx="5311051" cy="2700300"/>
          </a:xfrm>
          <a:prstGeom prst="rect">
            <a:avLst/>
          </a:prstGeom>
        </p:spPr>
        <p:txBody>
          <a:bodyPr/>
          <a:lstStyle>
            <a:lvl1pPr marL="0" marR="0" indent="0" algn="l" defTabSz="163291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24" name="テキスト プレースホルダー 11"/>
          <p:cNvSpPr>
            <a:spLocks noGrp="1"/>
          </p:cNvSpPr>
          <p:nvPr>
            <p:ph type="body" sz="quarter" idx="23" hasCustomPrompt="1"/>
          </p:nvPr>
        </p:nvSpPr>
        <p:spPr>
          <a:xfrm>
            <a:off x="6488474" y="8293850"/>
            <a:ext cx="5311051" cy="1170130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5" name="図プレースホルダー 9"/>
          <p:cNvSpPr>
            <a:spLocks noGrp="1"/>
          </p:cNvSpPr>
          <p:nvPr>
            <p:ph type="pic" sz="quarter" idx="24" hasCustomPrompt="1"/>
          </p:nvPr>
        </p:nvSpPr>
        <p:spPr>
          <a:xfrm>
            <a:off x="12204605" y="5593550"/>
            <a:ext cx="5311051" cy="2700300"/>
          </a:xfrm>
          <a:prstGeom prst="rect">
            <a:avLst/>
          </a:prstGeom>
        </p:spPr>
        <p:txBody>
          <a:bodyPr/>
          <a:lstStyle>
            <a:lvl1pPr marL="0" marR="0" indent="0" algn="l" defTabSz="163291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26" name="テキスト プレースホルダー 11"/>
          <p:cNvSpPr>
            <a:spLocks noGrp="1"/>
          </p:cNvSpPr>
          <p:nvPr>
            <p:ph type="body" sz="quarter" idx="25" hasCustomPrompt="1"/>
          </p:nvPr>
        </p:nvSpPr>
        <p:spPr>
          <a:xfrm>
            <a:off x="12204605" y="8293850"/>
            <a:ext cx="5311051" cy="1170130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8" name="タイトル 1"/>
          <p:cNvSpPr>
            <a:spLocks noGrp="1"/>
          </p:cNvSpPr>
          <p:nvPr>
            <p:ph type="title" hasCustomPrompt="1"/>
          </p:nvPr>
        </p:nvSpPr>
        <p:spPr>
          <a:xfrm>
            <a:off x="637316" y="192951"/>
            <a:ext cx="16743313" cy="1125125"/>
          </a:xfrm>
        </p:spPr>
        <p:txBody>
          <a:bodyPr/>
          <a:lstStyle>
            <a:lvl1pPr>
              <a:defRPr spc="1500" baseline="0"/>
            </a:lvl1pPr>
          </a:lstStyle>
          <a:p>
            <a:r>
              <a:rPr lang="en-US" altLang="ja-JP" dirty="0"/>
              <a:t>SLIDE TITLE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735738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5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/>
      <p:bldP spid="18" grpId="0">
        <p:tmplLst>
          <p:tmpl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/>
      <p:bldP spid="20" grpId="0">
        <p:tmplLst>
          <p:tmpl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1" grpId="0"/>
      <p:bldP spid="22" grpId="0">
        <p:tmplLst>
          <p:tmpl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0"/>
      <p:bldP spid="24" grpId="0">
        <p:tmplLst>
          <p:tmpl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0"/>
      <p:bldP spid="26" grpId="0">
        <p:tmplLst>
          <p:tmpl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Image -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正方形/長方形 9"/>
          <p:cNvSpPr/>
          <p:nvPr userDrawn="1"/>
        </p:nvSpPr>
        <p:spPr>
          <a:xfrm>
            <a:off x="727334" y="2909031"/>
            <a:ext cx="7111407" cy="5069784"/>
          </a:xfrm>
          <a:prstGeom prst="rect">
            <a:avLst/>
          </a:prstGeom>
          <a:solidFill>
            <a:schemeClr val="accent1">
              <a:lumMod val="20000"/>
              <a:lumOff val="80000"/>
              <a:alpha val="30000"/>
            </a:schemeClr>
          </a:solidFill>
          <a:ln w="12700" cmpd="thinThick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200"/>
          </a:p>
        </p:txBody>
      </p:sp>
      <p:sp>
        <p:nvSpPr>
          <p:cNvPr id="9" name="図プレースホルダー 8"/>
          <p:cNvSpPr>
            <a:spLocks noGrp="1"/>
          </p:cNvSpPr>
          <p:nvPr>
            <p:ph type="pic" sz="quarter" idx="12" hasCustomPrompt="1"/>
          </p:nvPr>
        </p:nvSpPr>
        <p:spPr>
          <a:xfrm>
            <a:off x="885262" y="3063877"/>
            <a:ext cx="6795552" cy="476009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637316" y="192951"/>
            <a:ext cx="16743313" cy="1125125"/>
          </a:xfrm>
        </p:spPr>
        <p:txBody>
          <a:bodyPr/>
          <a:lstStyle>
            <a:lvl1pPr>
              <a:defRPr spc="1500" baseline="0"/>
            </a:lvl1pPr>
          </a:lstStyle>
          <a:p>
            <a:r>
              <a:rPr lang="en-US" altLang="ja-JP" dirty="0"/>
              <a:t>SLIDE TITLE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9414053" y="9591367"/>
            <a:ext cx="7777539" cy="547688"/>
          </a:xfrm>
        </p:spPr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7373438" y="9591367"/>
            <a:ext cx="907370" cy="547688"/>
          </a:xfrm>
        </p:spPr>
        <p:txBody>
          <a:bodyPr/>
          <a:lstStyle/>
          <a:p>
            <a:fld id="{387164BF-D67A-46C0-81D2-5BAF67C00C80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11" name="ホームベース 10"/>
          <p:cNvSpPr/>
          <p:nvPr userDrawn="1"/>
        </p:nvSpPr>
        <p:spPr>
          <a:xfrm>
            <a:off x="8394208" y="2729296"/>
            <a:ext cx="479737" cy="359473"/>
          </a:xfrm>
          <a:prstGeom prst="homePlate">
            <a:avLst/>
          </a:prstGeom>
          <a:solidFill>
            <a:schemeClr val="accent1"/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200"/>
          </a:p>
        </p:txBody>
      </p:sp>
      <p:sp>
        <p:nvSpPr>
          <p:cNvPr id="12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8873946" y="3112641"/>
            <a:ext cx="8821746" cy="1035115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3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8873946" y="2533211"/>
            <a:ext cx="8821746" cy="77320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32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4" name="ホームベース 13"/>
          <p:cNvSpPr/>
          <p:nvPr userDrawn="1"/>
        </p:nvSpPr>
        <p:spPr>
          <a:xfrm>
            <a:off x="8394208" y="4716896"/>
            <a:ext cx="479737" cy="359473"/>
          </a:xfrm>
          <a:prstGeom prst="homePlate">
            <a:avLst/>
          </a:prstGeom>
          <a:solidFill>
            <a:schemeClr val="accent1"/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200"/>
          </a:p>
        </p:txBody>
      </p:sp>
      <p:sp>
        <p:nvSpPr>
          <p:cNvPr id="15" name="テキスト プレースホルダー 11"/>
          <p:cNvSpPr>
            <a:spLocks noGrp="1"/>
          </p:cNvSpPr>
          <p:nvPr>
            <p:ph type="body" sz="quarter" idx="17" hasCustomPrompt="1"/>
          </p:nvPr>
        </p:nvSpPr>
        <p:spPr>
          <a:xfrm>
            <a:off x="8873946" y="5100241"/>
            <a:ext cx="8821746" cy="1035115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6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8873946" y="4520811"/>
            <a:ext cx="8821746" cy="77320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32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7" name="ホームベース 16"/>
          <p:cNvSpPr/>
          <p:nvPr userDrawn="1"/>
        </p:nvSpPr>
        <p:spPr>
          <a:xfrm>
            <a:off x="8394206" y="6740376"/>
            <a:ext cx="479737" cy="359473"/>
          </a:xfrm>
          <a:prstGeom prst="homePlate">
            <a:avLst/>
          </a:prstGeom>
          <a:solidFill>
            <a:schemeClr val="accent1"/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200"/>
          </a:p>
        </p:txBody>
      </p:sp>
      <p:sp>
        <p:nvSpPr>
          <p:cNvPr id="18" name="テキスト プレースホルダー 11"/>
          <p:cNvSpPr>
            <a:spLocks noGrp="1"/>
          </p:cNvSpPr>
          <p:nvPr>
            <p:ph type="body" sz="quarter" idx="19" hasCustomPrompt="1"/>
          </p:nvPr>
        </p:nvSpPr>
        <p:spPr>
          <a:xfrm>
            <a:off x="8873944" y="7123721"/>
            <a:ext cx="8821746" cy="1035115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9" name="テキスト プレースホルダー 11"/>
          <p:cNvSpPr>
            <a:spLocks noGrp="1"/>
          </p:cNvSpPr>
          <p:nvPr>
            <p:ph type="body" sz="quarter" idx="20" hasCustomPrompt="1"/>
          </p:nvPr>
        </p:nvSpPr>
        <p:spPr>
          <a:xfrm>
            <a:off x="8873944" y="6544291"/>
            <a:ext cx="8821746" cy="77320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32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9526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" presetClass="entr" presetSubtype="8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2" presetClass="entr" presetSubtype="8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9" grpId="0"/>
      <p:bldP spid="11" grpId="0" animBg="1"/>
      <p:bldP spid="12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4" grpId="0" animBg="1"/>
      <p:bldP spid="15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6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7" grpId="0" animBg="1"/>
      <p:bldP spid="18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9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eric List - 6 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/>
          <p:cNvSpPr/>
          <p:nvPr userDrawn="1"/>
        </p:nvSpPr>
        <p:spPr>
          <a:xfrm>
            <a:off x="952378" y="2218132"/>
            <a:ext cx="7739880" cy="563185"/>
          </a:xfrm>
          <a:prstGeom prst="rect">
            <a:avLst/>
          </a:prstGeom>
          <a:solidFill>
            <a:schemeClr val="bg1">
              <a:lumMod val="95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200"/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637316" y="192951"/>
            <a:ext cx="16743313" cy="1125125"/>
          </a:xfrm>
        </p:spPr>
        <p:txBody>
          <a:bodyPr/>
          <a:lstStyle>
            <a:lvl1pPr>
              <a:defRPr spc="1500" baseline="0"/>
            </a:lvl1pPr>
          </a:lstStyle>
          <a:p>
            <a:r>
              <a:rPr lang="en-US" altLang="ja-JP" dirty="0"/>
              <a:t>SLIDE TITLE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9414053" y="9591367"/>
            <a:ext cx="7777539" cy="547688"/>
          </a:xfrm>
        </p:spPr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7373438" y="9591367"/>
            <a:ext cx="907370" cy="547688"/>
          </a:xfrm>
        </p:spPr>
        <p:txBody>
          <a:bodyPr/>
          <a:lstStyle/>
          <a:p>
            <a:fld id="{387164BF-D67A-46C0-81D2-5BAF67C00C80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11" name="ホームベース 10"/>
          <p:cNvSpPr/>
          <p:nvPr userDrawn="1"/>
        </p:nvSpPr>
        <p:spPr>
          <a:xfrm>
            <a:off x="952379" y="2218132"/>
            <a:ext cx="900178" cy="563185"/>
          </a:xfrm>
          <a:prstGeom prst="homePlate">
            <a:avLst/>
          </a:prstGeom>
          <a:solidFill>
            <a:schemeClr val="accent1"/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200"/>
          </a:p>
        </p:txBody>
      </p:sp>
      <p:sp>
        <p:nvSpPr>
          <p:cNvPr id="12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937283" y="2856363"/>
            <a:ext cx="7756627" cy="1664618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  <p:sp>
        <p:nvSpPr>
          <p:cNvPr id="13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1852557" y="2128166"/>
            <a:ext cx="6839702" cy="77320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32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0" name="テキスト プレースホルダー 11"/>
          <p:cNvSpPr>
            <a:spLocks noGrp="1"/>
          </p:cNvSpPr>
          <p:nvPr>
            <p:ph type="body" sz="quarter" idx="21" hasCustomPrompt="1"/>
          </p:nvPr>
        </p:nvSpPr>
        <p:spPr>
          <a:xfrm>
            <a:off x="1042396" y="2128166"/>
            <a:ext cx="630125" cy="756855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2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0</a:t>
            </a:r>
          </a:p>
        </p:txBody>
      </p:sp>
      <p:sp>
        <p:nvSpPr>
          <p:cNvPr id="21" name="正方形/長方形 20"/>
          <p:cNvSpPr/>
          <p:nvPr userDrawn="1"/>
        </p:nvSpPr>
        <p:spPr>
          <a:xfrm>
            <a:off x="952378" y="4646278"/>
            <a:ext cx="7739880" cy="563185"/>
          </a:xfrm>
          <a:prstGeom prst="rect">
            <a:avLst/>
          </a:prstGeom>
          <a:solidFill>
            <a:schemeClr val="bg1">
              <a:lumMod val="95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200"/>
          </a:p>
        </p:txBody>
      </p:sp>
      <p:sp>
        <p:nvSpPr>
          <p:cNvPr id="22" name="ホームベース 21"/>
          <p:cNvSpPr/>
          <p:nvPr userDrawn="1"/>
        </p:nvSpPr>
        <p:spPr>
          <a:xfrm>
            <a:off x="952379" y="4646278"/>
            <a:ext cx="900178" cy="563185"/>
          </a:xfrm>
          <a:prstGeom prst="homePlate">
            <a:avLst/>
          </a:prstGeom>
          <a:solidFill>
            <a:schemeClr val="accent1"/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200"/>
          </a:p>
        </p:txBody>
      </p:sp>
      <p:sp>
        <p:nvSpPr>
          <p:cNvPr id="23" name="テキスト プレースホルダー 11"/>
          <p:cNvSpPr>
            <a:spLocks noGrp="1"/>
          </p:cNvSpPr>
          <p:nvPr>
            <p:ph type="body" sz="quarter" idx="22" hasCustomPrompt="1"/>
          </p:nvPr>
        </p:nvSpPr>
        <p:spPr>
          <a:xfrm>
            <a:off x="937283" y="5284509"/>
            <a:ext cx="7756627" cy="1664618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  <p:sp>
        <p:nvSpPr>
          <p:cNvPr id="24" name="テキスト プレースホルダー 11"/>
          <p:cNvSpPr>
            <a:spLocks noGrp="1"/>
          </p:cNvSpPr>
          <p:nvPr>
            <p:ph type="body" sz="quarter" idx="23" hasCustomPrompt="1"/>
          </p:nvPr>
        </p:nvSpPr>
        <p:spPr>
          <a:xfrm>
            <a:off x="1852557" y="4556312"/>
            <a:ext cx="6839702" cy="77320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32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5" name="テキスト プレースホルダー 11"/>
          <p:cNvSpPr>
            <a:spLocks noGrp="1"/>
          </p:cNvSpPr>
          <p:nvPr>
            <p:ph type="body" sz="quarter" idx="24" hasCustomPrompt="1"/>
          </p:nvPr>
        </p:nvSpPr>
        <p:spPr>
          <a:xfrm>
            <a:off x="1042396" y="4556312"/>
            <a:ext cx="630125" cy="756855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2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0</a:t>
            </a:r>
          </a:p>
        </p:txBody>
      </p:sp>
      <p:sp>
        <p:nvSpPr>
          <p:cNvPr id="26" name="正方形/長方形 25"/>
          <p:cNvSpPr/>
          <p:nvPr userDrawn="1"/>
        </p:nvSpPr>
        <p:spPr>
          <a:xfrm>
            <a:off x="952377" y="7071121"/>
            <a:ext cx="7739880" cy="563185"/>
          </a:xfrm>
          <a:prstGeom prst="rect">
            <a:avLst/>
          </a:prstGeom>
          <a:solidFill>
            <a:schemeClr val="bg1">
              <a:lumMod val="95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200"/>
          </a:p>
        </p:txBody>
      </p:sp>
      <p:sp>
        <p:nvSpPr>
          <p:cNvPr id="27" name="ホームベース 26"/>
          <p:cNvSpPr/>
          <p:nvPr userDrawn="1"/>
        </p:nvSpPr>
        <p:spPr>
          <a:xfrm>
            <a:off x="952378" y="7071121"/>
            <a:ext cx="900178" cy="563185"/>
          </a:xfrm>
          <a:prstGeom prst="homePlate">
            <a:avLst/>
          </a:prstGeom>
          <a:solidFill>
            <a:schemeClr val="accent1"/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200"/>
          </a:p>
        </p:txBody>
      </p:sp>
      <p:sp>
        <p:nvSpPr>
          <p:cNvPr id="28" name="テキスト プレースホルダー 11"/>
          <p:cNvSpPr>
            <a:spLocks noGrp="1"/>
          </p:cNvSpPr>
          <p:nvPr>
            <p:ph type="body" sz="quarter" idx="25" hasCustomPrompt="1"/>
          </p:nvPr>
        </p:nvSpPr>
        <p:spPr>
          <a:xfrm>
            <a:off x="937282" y="7709352"/>
            <a:ext cx="7756627" cy="1664618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  <p:sp>
        <p:nvSpPr>
          <p:cNvPr id="29" name="テキスト プレースホルダー 11"/>
          <p:cNvSpPr>
            <a:spLocks noGrp="1"/>
          </p:cNvSpPr>
          <p:nvPr>
            <p:ph type="body" sz="quarter" idx="26" hasCustomPrompt="1"/>
          </p:nvPr>
        </p:nvSpPr>
        <p:spPr>
          <a:xfrm>
            <a:off x="1852556" y="6981155"/>
            <a:ext cx="6839702" cy="77320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32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0" name="テキスト プレースホルダー 11"/>
          <p:cNvSpPr>
            <a:spLocks noGrp="1"/>
          </p:cNvSpPr>
          <p:nvPr>
            <p:ph type="body" sz="quarter" idx="27" hasCustomPrompt="1"/>
          </p:nvPr>
        </p:nvSpPr>
        <p:spPr>
          <a:xfrm>
            <a:off x="1042395" y="6981155"/>
            <a:ext cx="630125" cy="756855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2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0</a:t>
            </a:r>
          </a:p>
        </p:txBody>
      </p:sp>
      <p:sp>
        <p:nvSpPr>
          <p:cNvPr id="46" name="正方形/長方形 45"/>
          <p:cNvSpPr/>
          <p:nvPr userDrawn="1"/>
        </p:nvSpPr>
        <p:spPr>
          <a:xfrm>
            <a:off x="9504071" y="2218132"/>
            <a:ext cx="7739880" cy="563185"/>
          </a:xfrm>
          <a:prstGeom prst="rect">
            <a:avLst/>
          </a:prstGeom>
          <a:solidFill>
            <a:schemeClr val="bg1">
              <a:lumMod val="95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200"/>
          </a:p>
        </p:txBody>
      </p:sp>
      <p:sp>
        <p:nvSpPr>
          <p:cNvPr id="47" name="ホームベース 46"/>
          <p:cNvSpPr/>
          <p:nvPr userDrawn="1"/>
        </p:nvSpPr>
        <p:spPr>
          <a:xfrm>
            <a:off x="9504071" y="2218132"/>
            <a:ext cx="900178" cy="563185"/>
          </a:xfrm>
          <a:prstGeom prst="homePlate">
            <a:avLst/>
          </a:prstGeom>
          <a:solidFill>
            <a:schemeClr val="accent1"/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200"/>
          </a:p>
        </p:txBody>
      </p:sp>
      <p:sp>
        <p:nvSpPr>
          <p:cNvPr id="48" name="テキスト プレースホルダー 11"/>
          <p:cNvSpPr>
            <a:spLocks noGrp="1"/>
          </p:cNvSpPr>
          <p:nvPr>
            <p:ph type="body" sz="quarter" idx="28" hasCustomPrompt="1"/>
          </p:nvPr>
        </p:nvSpPr>
        <p:spPr>
          <a:xfrm>
            <a:off x="9488975" y="2856363"/>
            <a:ext cx="7756627" cy="1664618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  <p:sp>
        <p:nvSpPr>
          <p:cNvPr id="49" name="テキスト プレースホルダー 11"/>
          <p:cNvSpPr>
            <a:spLocks noGrp="1"/>
          </p:cNvSpPr>
          <p:nvPr>
            <p:ph type="body" sz="quarter" idx="29" hasCustomPrompt="1"/>
          </p:nvPr>
        </p:nvSpPr>
        <p:spPr>
          <a:xfrm>
            <a:off x="10404249" y="2128166"/>
            <a:ext cx="6839702" cy="77320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32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50" name="テキスト プレースホルダー 11"/>
          <p:cNvSpPr>
            <a:spLocks noGrp="1"/>
          </p:cNvSpPr>
          <p:nvPr>
            <p:ph type="body" sz="quarter" idx="30" hasCustomPrompt="1"/>
          </p:nvPr>
        </p:nvSpPr>
        <p:spPr>
          <a:xfrm>
            <a:off x="9594088" y="2128166"/>
            <a:ext cx="630125" cy="756855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2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0</a:t>
            </a:r>
          </a:p>
        </p:txBody>
      </p:sp>
      <p:sp>
        <p:nvSpPr>
          <p:cNvPr id="51" name="正方形/長方形 50"/>
          <p:cNvSpPr/>
          <p:nvPr userDrawn="1"/>
        </p:nvSpPr>
        <p:spPr>
          <a:xfrm>
            <a:off x="9504071" y="4646278"/>
            <a:ext cx="7739880" cy="563185"/>
          </a:xfrm>
          <a:prstGeom prst="rect">
            <a:avLst/>
          </a:prstGeom>
          <a:solidFill>
            <a:schemeClr val="bg1">
              <a:lumMod val="95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200"/>
          </a:p>
        </p:txBody>
      </p:sp>
      <p:sp>
        <p:nvSpPr>
          <p:cNvPr id="52" name="ホームベース 51"/>
          <p:cNvSpPr/>
          <p:nvPr userDrawn="1"/>
        </p:nvSpPr>
        <p:spPr>
          <a:xfrm>
            <a:off x="9504071" y="4646278"/>
            <a:ext cx="900178" cy="563185"/>
          </a:xfrm>
          <a:prstGeom prst="homePlate">
            <a:avLst/>
          </a:prstGeom>
          <a:solidFill>
            <a:schemeClr val="accent1"/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200"/>
          </a:p>
        </p:txBody>
      </p:sp>
      <p:sp>
        <p:nvSpPr>
          <p:cNvPr id="53" name="テキスト プレースホルダー 11"/>
          <p:cNvSpPr>
            <a:spLocks noGrp="1"/>
          </p:cNvSpPr>
          <p:nvPr>
            <p:ph type="body" sz="quarter" idx="31" hasCustomPrompt="1"/>
          </p:nvPr>
        </p:nvSpPr>
        <p:spPr>
          <a:xfrm>
            <a:off x="9488975" y="5284509"/>
            <a:ext cx="7756627" cy="1664618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  <p:sp>
        <p:nvSpPr>
          <p:cNvPr id="54" name="テキスト プレースホルダー 11"/>
          <p:cNvSpPr>
            <a:spLocks noGrp="1"/>
          </p:cNvSpPr>
          <p:nvPr>
            <p:ph type="body" sz="quarter" idx="32" hasCustomPrompt="1"/>
          </p:nvPr>
        </p:nvSpPr>
        <p:spPr>
          <a:xfrm>
            <a:off x="10404249" y="4556312"/>
            <a:ext cx="6839702" cy="77320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32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55" name="テキスト プレースホルダー 11"/>
          <p:cNvSpPr>
            <a:spLocks noGrp="1"/>
          </p:cNvSpPr>
          <p:nvPr>
            <p:ph type="body" sz="quarter" idx="33" hasCustomPrompt="1"/>
          </p:nvPr>
        </p:nvSpPr>
        <p:spPr>
          <a:xfrm>
            <a:off x="9594088" y="4556312"/>
            <a:ext cx="630125" cy="756855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2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0</a:t>
            </a:r>
          </a:p>
        </p:txBody>
      </p:sp>
      <p:sp>
        <p:nvSpPr>
          <p:cNvPr id="56" name="正方形/長方形 55"/>
          <p:cNvSpPr/>
          <p:nvPr userDrawn="1"/>
        </p:nvSpPr>
        <p:spPr>
          <a:xfrm>
            <a:off x="9504070" y="7071121"/>
            <a:ext cx="7739880" cy="563185"/>
          </a:xfrm>
          <a:prstGeom prst="rect">
            <a:avLst/>
          </a:prstGeom>
          <a:solidFill>
            <a:schemeClr val="bg1">
              <a:lumMod val="95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200"/>
          </a:p>
        </p:txBody>
      </p:sp>
      <p:sp>
        <p:nvSpPr>
          <p:cNvPr id="57" name="ホームベース 56"/>
          <p:cNvSpPr/>
          <p:nvPr userDrawn="1"/>
        </p:nvSpPr>
        <p:spPr>
          <a:xfrm>
            <a:off x="9504070" y="7071121"/>
            <a:ext cx="900178" cy="563185"/>
          </a:xfrm>
          <a:prstGeom prst="homePlate">
            <a:avLst/>
          </a:prstGeom>
          <a:solidFill>
            <a:schemeClr val="accent1"/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200"/>
          </a:p>
        </p:txBody>
      </p:sp>
      <p:sp>
        <p:nvSpPr>
          <p:cNvPr id="58" name="テキスト プレースホルダー 11"/>
          <p:cNvSpPr>
            <a:spLocks noGrp="1"/>
          </p:cNvSpPr>
          <p:nvPr>
            <p:ph type="body" sz="quarter" idx="34" hasCustomPrompt="1"/>
          </p:nvPr>
        </p:nvSpPr>
        <p:spPr>
          <a:xfrm>
            <a:off x="9488974" y="7709352"/>
            <a:ext cx="7756627" cy="1664618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  <p:sp>
        <p:nvSpPr>
          <p:cNvPr id="59" name="テキスト プレースホルダー 11"/>
          <p:cNvSpPr>
            <a:spLocks noGrp="1"/>
          </p:cNvSpPr>
          <p:nvPr>
            <p:ph type="body" sz="quarter" idx="35" hasCustomPrompt="1"/>
          </p:nvPr>
        </p:nvSpPr>
        <p:spPr>
          <a:xfrm>
            <a:off x="10404248" y="6981155"/>
            <a:ext cx="6839702" cy="77320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32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60" name="テキスト プレースホルダー 11"/>
          <p:cNvSpPr>
            <a:spLocks noGrp="1"/>
          </p:cNvSpPr>
          <p:nvPr>
            <p:ph type="body" sz="quarter" idx="36" hasCustomPrompt="1"/>
          </p:nvPr>
        </p:nvSpPr>
        <p:spPr>
          <a:xfrm>
            <a:off x="9594087" y="6981155"/>
            <a:ext cx="630125" cy="756855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2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1415360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500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4500"/>
                            </p:stCondLst>
                            <p:childTnLst>
                              <p:par>
                                <p:cTn id="8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  <p:bldP spid="12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1" grpId="0" animBg="1"/>
      <p:bldP spid="22" grpId="0" animBg="1"/>
      <p:bldP spid="23" grpId="0">
        <p:tmplLst>
          <p:tmpl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 animBg="1"/>
      <p:bldP spid="27" grpId="0" animBg="1"/>
      <p:bldP spid="28" grpId="0">
        <p:tmplLst>
          <p:tmpl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6" grpId="0" animBg="1"/>
      <p:bldP spid="47" grpId="0" animBg="1"/>
      <p:bldP spid="48" grpId="0">
        <p:tmplLst>
          <p:tmpl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1" grpId="0" animBg="1"/>
      <p:bldP spid="52" grpId="0" animBg="1"/>
      <p:bldP spid="53" grpId="0">
        <p:tmplLst>
          <p:tmpl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6" grpId="0" animBg="1"/>
      <p:bldP spid="57" grpId="0" animBg="1"/>
      <p:bldP spid="58" grpId="0">
        <p:tmplLst>
          <p:tmpl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eric List - 3 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/>
          <p:cNvSpPr/>
          <p:nvPr userDrawn="1"/>
        </p:nvSpPr>
        <p:spPr>
          <a:xfrm>
            <a:off x="952378" y="2218132"/>
            <a:ext cx="16138500" cy="563185"/>
          </a:xfrm>
          <a:prstGeom prst="rect">
            <a:avLst/>
          </a:prstGeom>
          <a:solidFill>
            <a:schemeClr val="bg1">
              <a:lumMod val="95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200"/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637316" y="192951"/>
            <a:ext cx="16743313" cy="1125125"/>
          </a:xfrm>
        </p:spPr>
        <p:txBody>
          <a:bodyPr/>
          <a:lstStyle>
            <a:lvl1pPr>
              <a:defRPr spc="1500" baseline="0"/>
            </a:lvl1pPr>
          </a:lstStyle>
          <a:p>
            <a:r>
              <a:rPr lang="en-US" altLang="ja-JP" dirty="0"/>
              <a:t>SLIDE TITLE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9414053" y="9591367"/>
            <a:ext cx="7777539" cy="547688"/>
          </a:xfrm>
        </p:spPr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7373438" y="9591367"/>
            <a:ext cx="907370" cy="547688"/>
          </a:xfrm>
        </p:spPr>
        <p:txBody>
          <a:bodyPr/>
          <a:lstStyle/>
          <a:p>
            <a:fld id="{387164BF-D67A-46C0-81D2-5BAF67C00C80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11" name="ホームベース 10"/>
          <p:cNvSpPr/>
          <p:nvPr userDrawn="1"/>
        </p:nvSpPr>
        <p:spPr>
          <a:xfrm>
            <a:off x="952379" y="2218132"/>
            <a:ext cx="900178" cy="563185"/>
          </a:xfrm>
          <a:prstGeom prst="homePlate">
            <a:avLst/>
          </a:prstGeom>
          <a:solidFill>
            <a:schemeClr val="accent1"/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200"/>
          </a:p>
        </p:txBody>
      </p:sp>
      <p:sp>
        <p:nvSpPr>
          <p:cNvPr id="12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937283" y="2856363"/>
            <a:ext cx="16128284" cy="1664618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  <p:sp>
        <p:nvSpPr>
          <p:cNvPr id="13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1852556" y="2128166"/>
            <a:ext cx="15238323" cy="77320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32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0" name="テキスト プレースホルダー 11"/>
          <p:cNvSpPr>
            <a:spLocks noGrp="1"/>
          </p:cNvSpPr>
          <p:nvPr>
            <p:ph type="body" sz="quarter" idx="21" hasCustomPrompt="1"/>
          </p:nvPr>
        </p:nvSpPr>
        <p:spPr>
          <a:xfrm>
            <a:off x="1042396" y="2128166"/>
            <a:ext cx="630125" cy="756855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2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0</a:t>
            </a:r>
          </a:p>
        </p:txBody>
      </p:sp>
      <p:sp>
        <p:nvSpPr>
          <p:cNvPr id="21" name="正方形/長方形 20"/>
          <p:cNvSpPr/>
          <p:nvPr userDrawn="1"/>
        </p:nvSpPr>
        <p:spPr>
          <a:xfrm>
            <a:off x="952378" y="4646278"/>
            <a:ext cx="16138500" cy="563185"/>
          </a:xfrm>
          <a:prstGeom prst="rect">
            <a:avLst/>
          </a:prstGeom>
          <a:solidFill>
            <a:schemeClr val="bg1">
              <a:lumMod val="95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200"/>
          </a:p>
        </p:txBody>
      </p:sp>
      <p:sp>
        <p:nvSpPr>
          <p:cNvPr id="22" name="ホームベース 21"/>
          <p:cNvSpPr/>
          <p:nvPr userDrawn="1"/>
        </p:nvSpPr>
        <p:spPr>
          <a:xfrm>
            <a:off x="952379" y="4646278"/>
            <a:ext cx="900178" cy="563185"/>
          </a:xfrm>
          <a:prstGeom prst="homePlate">
            <a:avLst/>
          </a:prstGeom>
          <a:solidFill>
            <a:schemeClr val="accent1"/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200"/>
          </a:p>
        </p:txBody>
      </p:sp>
      <p:sp>
        <p:nvSpPr>
          <p:cNvPr id="23" name="テキスト プレースホルダー 11"/>
          <p:cNvSpPr>
            <a:spLocks noGrp="1"/>
          </p:cNvSpPr>
          <p:nvPr>
            <p:ph type="body" sz="quarter" idx="22" hasCustomPrompt="1"/>
          </p:nvPr>
        </p:nvSpPr>
        <p:spPr>
          <a:xfrm>
            <a:off x="937283" y="5284509"/>
            <a:ext cx="16128284" cy="1664618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  <p:sp>
        <p:nvSpPr>
          <p:cNvPr id="24" name="テキスト プレースホルダー 11"/>
          <p:cNvSpPr>
            <a:spLocks noGrp="1"/>
          </p:cNvSpPr>
          <p:nvPr>
            <p:ph type="body" sz="quarter" idx="23" hasCustomPrompt="1"/>
          </p:nvPr>
        </p:nvSpPr>
        <p:spPr>
          <a:xfrm>
            <a:off x="1852556" y="4556312"/>
            <a:ext cx="15238323" cy="77320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32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5" name="テキスト プレースホルダー 11"/>
          <p:cNvSpPr>
            <a:spLocks noGrp="1"/>
          </p:cNvSpPr>
          <p:nvPr>
            <p:ph type="body" sz="quarter" idx="24" hasCustomPrompt="1"/>
          </p:nvPr>
        </p:nvSpPr>
        <p:spPr>
          <a:xfrm>
            <a:off x="1042396" y="4556312"/>
            <a:ext cx="630125" cy="756855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2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0</a:t>
            </a:r>
          </a:p>
        </p:txBody>
      </p:sp>
      <p:sp>
        <p:nvSpPr>
          <p:cNvPr id="26" name="正方形/長方形 25"/>
          <p:cNvSpPr/>
          <p:nvPr userDrawn="1"/>
        </p:nvSpPr>
        <p:spPr>
          <a:xfrm>
            <a:off x="952377" y="7071121"/>
            <a:ext cx="16138501" cy="563185"/>
          </a:xfrm>
          <a:prstGeom prst="rect">
            <a:avLst/>
          </a:prstGeom>
          <a:solidFill>
            <a:schemeClr val="bg1">
              <a:lumMod val="95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200"/>
          </a:p>
        </p:txBody>
      </p:sp>
      <p:sp>
        <p:nvSpPr>
          <p:cNvPr id="27" name="ホームベース 26"/>
          <p:cNvSpPr/>
          <p:nvPr userDrawn="1"/>
        </p:nvSpPr>
        <p:spPr>
          <a:xfrm>
            <a:off x="952378" y="7071121"/>
            <a:ext cx="900178" cy="563185"/>
          </a:xfrm>
          <a:prstGeom prst="homePlate">
            <a:avLst/>
          </a:prstGeom>
          <a:solidFill>
            <a:schemeClr val="accent1"/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200"/>
          </a:p>
        </p:txBody>
      </p:sp>
      <p:sp>
        <p:nvSpPr>
          <p:cNvPr id="28" name="テキスト プレースホルダー 11"/>
          <p:cNvSpPr>
            <a:spLocks noGrp="1"/>
          </p:cNvSpPr>
          <p:nvPr>
            <p:ph type="body" sz="quarter" idx="25" hasCustomPrompt="1"/>
          </p:nvPr>
        </p:nvSpPr>
        <p:spPr>
          <a:xfrm>
            <a:off x="937282" y="7709352"/>
            <a:ext cx="16128285" cy="1664618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  <p:sp>
        <p:nvSpPr>
          <p:cNvPr id="29" name="テキスト プレースホルダー 11"/>
          <p:cNvSpPr>
            <a:spLocks noGrp="1"/>
          </p:cNvSpPr>
          <p:nvPr>
            <p:ph type="body" sz="quarter" idx="26" hasCustomPrompt="1"/>
          </p:nvPr>
        </p:nvSpPr>
        <p:spPr>
          <a:xfrm>
            <a:off x="1852555" y="6981155"/>
            <a:ext cx="15238323" cy="77320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32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0" name="テキスト プレースホルダー 11"/>
          <p:cNvSpPr>
            <a:spLocks noGrp="1"/>
          </p:cNvSpPr>
          <p:nvPr>
            <p:ph type="body" sz="quarter" idx="27" hasCustomPrompt="1"/>
          </p:nvPr>
        </p:nvSpPr>
        <p:spPr>
          <a:xfrm>
            <a:off x="1042395" y="6981155"/>
            <a:ext cx="630125" cy="756855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2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996354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  <p:bldP spid="12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1" grpId="0" animBg="1"/>
      <p:bldP spid="22" grpId="0" animBg="1"/>
      <p:bldP spid="23" grpId="0">
        <p:tmplLst>
          <p:tmpl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 animBg="1"/>
      <p:bldP spid="27" grpId="0" animBg="1"/>
      <p:bldP spid="28" grpId="0">
        <p:tmplLst>
          <p:tmpl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s -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637316" y="192951"/>
            <a:ext cx="16743313" cy="1125125"/>
          </a:xfrm>
        </p:spPr>
        <p:txBody>
          <a:bodyPr/>
          <a:lstStyle>
            <a:lvl1pPr>
              <a:defRPr spc="1500" baseline="0"/>
            </a:lvl1pPr>
          </a:lstStyle>
          <a:p>
            <a:r>
              <a:rPr lang="en-US" altLang="ja-JP" dirty="0"/>
              <a:t>SLIDE TITLE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9414053" y="9591367"/>
            <a:ext cx="7777539" cy="547688"/>
          </a:xfrm>
        </p:spPr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7373438" y="9591367"/>
            <a:ext cx="907370" cy="547688"/>
          </a:xfrm>
        </p:spPr>
        <p:txBody>
          <a:bodyPr/>
          <a:lstStyle/>
          <a:p>
            <a:fld id="{387164BF-D67A-46C0-81D2-5BAF67C00C80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5" name="テキスト プレースホルダー 11"/>
          <p:cNvSpPr>
            <a:spLocks noGrp="1"/>
          </p:cNvSpPr>
          <p:nvPr>
            <p:ph type="body" sz="quarter" idx="14" hasCustomPrompt="1"/>
          </p:nvPr>
        </p:nvSpPr>
        <p:spPr>
          <a:xfrm>
            <a:off x="1143098" y="1948145"/>
            <a:ext cx="7322015" cy="1453800"/>
          </a:xfrm>
        </p:spPr>
        <p:txBody>
          <a:bodyPr anchor="b">
            <a:noAutofit/>
          </a:bodyPr>
          <a:lstStyle>
            <a:lvl1pPr algn="ctr">
              <a:spcBef>
                <a:spcPts val="0"/>
              </a:spcBef>
              <a:defRPr sz="40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6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1133481" y="3747960"/>
            <a:ext cx="7331632" cy="5265971"/>
          </a:xfrm>
        </p:spPr>
        <p:txBody>
          <a:bodyPr anchor="t">
            <a:noAutofit/>
          </a:bodyPr>
          <a:lstStyle>
            <a:lvl1pPr marL="342934" indent="-396040" algn="l">
              <a:lnSpc>
                <a:spcPct val="120000"/>
              </a:lnSpc>
              <a:spcBef>
                <a:spcPts val="1200"/>
              </a:spcBef>
              <a:buClr>
                <a:schemeClr val="accent1"/>
              </a:buClr>
              <a:buFont typeface="Wingdings" panose="05000000000000000000" pitchFamily="2" charset="2"/>
              <a:buChar char="u"/>
              <a:defRPr sz="2400">
                <a:solidFill>
                  <a:schemeClr val="tx2"/>
                </a:solidFill>
                <a:latin typeface="+mn-lt"/>
              </a:defRPr>
            </a:lvl1pPr>
            <a:lvl2pPr marL="792079" indent="-396040">
              <a:buClr>
                <a:schemeClr val="accent1"/>
              </a:buClr>
              <a:buFont typeface="Wingdings" panose="05000000000000000000" pitchFamily="2" charset="2"/>
              <a:buChar char="l"/>
              <a:defRPr sz="2000" baseline="0"/>
            </a:lvl2pPr>
            <a:lvl3pPr marL="1080108" indent="-288029">
              <a:defRPr sz="1800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3pPr>
          </a:lstStyle>
          <a:p>
            <a:pPr lvl="0"/>
            <a:r>
              <a:rPr lang="en-US" altLang="ja-JP" dirty="0"/>
              <a:t>Text Here</a:t>
            </a:r>
          </a:p>
          <a:p>
            <a:pPr lvl="1"/>
            <a:r>
              <a:rPr lang="en-US" dirty="0"/>
              <a:t>Level 2</a:t>
            </a:r>
          </a:p>
          <a:p>
            <a:pPr lvl="2"/>
            <a:r>
              <a:rPr lang="en-US" dirty="0"/>
              <a:t>Level 3</a:t>
            </a:r>
          </a:p>
        </p:txBody>
      </p:sp>
      <p:cxnSp>
        <p:nvCxnSpPr>
          <p:cNvPr id="10" name="直線コネクタ 9"/>
          <p:cNvCxnSpPr/>
          <p:nvPr userDrawn="1"/>
        </p:nvCxnSpPr>
        <p:spPr>
          <a:xfrm>
            <a:off x="1128039" y="3642616"/>
            <a:ext cx="7337075" cy="0"/>
          </a:xfrm>
          <a:prstGeom prst="line">
            <a:avLst/>
          </a:prstGeom>
          <a:ln w="12700">
            <a:solidFill>
              <a:schemeClr val="accent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9748266" y="1948145"/>
            <a:ext cx="7322015" cy="1453800"/>
          </a:xfrm>
        </p:spPr>
        <p:txBody>
          <a:bodyPr anchor="b">
            <a:noAutofit/>
          </a:bodyPr>
          <a:lstStyle>
            <a:lvl1pPr algn="ctr">
              <a:spcBef>
                <a:spcPts val="0"/>
              </a:spcBef>
              <a:defRPr sz="40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3" name="テキスト プレースホルダー 11"/>
          <p:cNvSpPr>
            <a:spLocks noGrp="1"/>
          </p:cNvSpPr>
          <p:nvPr>
            <p:ph type="body" sz="quarter" idx="17" hasCustomPrompt="1"/>
          </p:nvPr>
        </p:nvSpPr>
        <p:spPr>
          <a:xfrm>
            <a:off x="9738649" y="3747960"/>
            <a:ext cx="7331632" cy="5265971"/>
          </a:xfrm>
        </p:spPr>
        <p:txBody>
          <a:bodyPr anchor="t">
            <a:noAutofit/>
          </a:bodyPr>
          <a:lstStyle>
            <a:lvl1pPr marL="342934" indent="-396040" algn="l">
              <a:lnSpc>
                <a:spcPct val="120000"/>
              </a:lnSpc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u"/>
              <a:defRPr sz="2400">
                <a:solidFill>
                  <a:schemeClr val="tx2"/>
                </a:solidFill>
                <a:latin typeface="+mn-lt"/>
              </a:defRPr>
            </a:lvl1pPr>
            <a:lvl2pPr marL="792079" indent="-396040">
              <a:buClr>
                <a:schemeClr val="accent1"/>
              </a:buClr>
              <a:buFont typeface="Wingdings" panose="05000000000000000000" pitchFamily="2" charset="2"/>
              <a:buChar char="l"/>
              <a:defRPr sz="2000" baseline="0"/>
            </a:lvl2pPr>
            <a:lvl3pPr marL="1080108" indent="-288029">
              <a:defRPr sz="1800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3pPr>
          </a:lstStyle>
          <a:p>
            <a:pPr lvl="0"/>
            <a:r>
              <a:rPr lang="en-US" altLang="ja-JP" dirty="0"/>
              <a:t>Text Here</a:t>
            </a:r>
          </a:p>
          <a:p>
            <a:pPr lvl="1"/>
            <a:r>
              <a:rPr lang="en-US" dirty="0"/>
              <a:t>Level 2</a:t>
            </a:r>
          </a:p>
          <a:p>
            <a:pPr lvl="2"/>
            <a:r>
              <a:rPr lang="en-US" dirty="0"/>
              <a:t>Level 3</a:t>
            </a:r>
          </a:p>
        </p:txBody>
      </p:sp>
      <p:cxnSp>
        <p:nvCxnSpPr>
          <p:cNvPr id="14" name="直線コネクタ 13"/>
          <p:cNvCxnSpPr/>
          <p:nvPr userDrawn="1"/>
        </p:nvCxnSpPr>
        <p:spPr>
          <a:xfrm>
            <a:off x="9733206" y="3642616"/>
            <a:ext cx="7337075" cy="0"/>
          </a:xfrm>
          <a:prstGeom prst="line">
            <a:avLst/>
          </a:prstGeom>
          <a:ln w="12700">
            <a:solidFill>
              <a:schemeClr val="accent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38855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50"/>
                            </p:stCondLst>
                            <p:childTnLst>
                              <p:par>
                                <p:cTn id="17" presetID="2" presetClass="entr" presetSubtype="8" decel="100000" fill="hold" grpId="0" nodeType="after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1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>
        <p:tmplLst>
          <p:tmpl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uiExpand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>
        <p:tmplLst>
          <p:tmpl>
            <p:tnLst>
              <p:par>
                <p:cTn presetID="2" presetClass="entr" presetSubtype="8" decel="100000" fill="hold" nodeType="afterEffect">
                  <p:stCondLst>
                    <p:cond delay="50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図プレースホルダー 6"/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8288000" cy="10287000"/>
          </a:xfrm>
        </p:spPr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2" name="テキスト プレースホルダー 11"/>
          <p:cNvSpPr>
            <a:spLocks noGrp="1"/>
          </p:cNvSpPr>
          <p:nvPr>
            <p:ph type="body" sz="quarter" idx="11" hasCustomPrompt="1"/>
          </p:nvPr>
        </p:nvSpPr>
        <p:spPr>
          <a:xfrm>
            <a:off x="1" y="6718300"/>
            <a:ext cx="18288000" cy="990600"/>
          </a:xfrm>
          <a:solidFill>
            <a:schemeClr val="accent1">
              <a:alpha val="69000"/>
            </a:schemeClr>
          </a:solidFill>
        </p:spPr>
        <p:txBody>
          <a:bodyPr anchor="ctr">
            <a:noAutofit/>
          </a:bodyPr>
          <a:lstStyle>
            <a:lvl1pPr algn="ctr">
              <a:defRPr sz="4000" spc="6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TEXT</a:t>
            </a:r>
            <a:endParaRPr kumimoji="1" lang="ja-JP" altLang="en-US" dirty="0"/>
          </a:p>
        </p:txBody>
      </p:sp>
      <p:sp>
        <p:nvSpPr>
          <p:cNvPr id="13" name="テキスト プレースホルダー 11"/>
          <p:cNvSpPr>
            <a:spLocks noGrp="1"/>
          </p:cNvSpPr>
          <p:nvPr>
            <p:ph type="body" sz="quarter" idx="12" hasCustomPrompt="1"/>
          </p:nvPr>
        </p:nvSpPr>
        <p:spPr>
          <a:xfrm>
            <a:off x="-794" y="7708785"/>
            <a:ext cx="18288000" cy="2578215"/>
          </a:xfrm>
          <a:solidFill>
            <a:schemeClr val="tx2">
              <a:alpha val="69000"/>
            </a:schemeClr>
          </a:solidFill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2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2149190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 uiExpand="1" build="allAtOnce" animBg="1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 uiExpand="1" build="allAtOnce" animBg="1">
        <p:tmplLst>
          <p:tmpl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ic List - 6 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637316" y="192951"/>
            <a:ext cx="16743313" cy="1125125"/>
          </a:xfrm>
        </p:spPr>
        <p:txBody>
          <a:bodyPr/>
          <a:lstStyle>
            <a:lvl1pPr>
              <a:defRPr spc="1500" baseline="0"/>
            </a:lvl1pPr>
          </a:lstStyle>
          <a:p>
            <a:r>
              <a:rPr lang="en-US" altLang="ja-JP" dirty="0"/>
              <a:t>SLIDE TITLE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9414053" y="9591367"/>
            <a:ext cx="7777539" cy="547688"/>
          </a:xfrm>
        </p:spPr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7373438" y="9591367"/>
            <a:ext cx="907370" cy="547688"/>
          </a:xfrm>
        </p:spPr>
        <p:txBody>
          <a:bodyPr/>
          <a:lstStyle/>
          <a:p>
            <a:fld id="{387164BF-D67A-46C0-81D2-5BAF67C00C80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12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1582505" y="2856363"/>
            <a:ext cx="7111406" cy="1664618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  <p:sp>
        <p:nvSpPr>
          <p:cNvPr id="13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1584155" y="2128166"/>
            <a:ext cx="7109755" cy="77320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32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3" name="テキスト プレースホルダー 11"/>
          <p:cNvSpPr>
            <a:spLocks noGrp="1"/>
          </p:cNvSpPr>
          <p:nvPr>
            <p:ph type="body" sz="quarter" idx="22" hasCustomPrompt="1"/>
          </p:nvPr>
        </p:nvSpPr>
        <p:spPr>
          <a:xfrm>
            <a:off x="1582505" y="5284509"/>
            <a:ext cx="7111406" cy="1664618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  <p:sp>
        <p:nvSpPr>
          <p:cNvPr id="24" name="テキスト プレースホルダー 11"/>
          <p:cNvSpPr>
            <a:spLocks noGrp="1"/>
          </p:cNvSpPr>
          <p:nvPr>
            <p:ph type="body" sz="quarter" idx="23" hasCustomPrompt="1"/>
          </p:nvPr>
        </p:nvSpPr>
        <p:spPr>
          <a:xfrm>
            <a:off x="1584155" y="4556312"/>
            <a:ext cx="7109755" cy="77320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32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8" name="テキスト プレースホルダー 11"/>
          <p:cNvSpPr>
            <a:spLocks noGrp="1"/>
          </p:cNvSpPr>
          <p:nvPr>
            <p:ph type="body" sz="quarter" idx="25" hasCustomPrompt="1"/>
          </p:nvPr>
        </p:nvSpPr>
        <p:spPr>
          <a:xfrm>
            <a:off x="1582504" y="7709352"/>
            <a:ext cx="7111406" cy="1664618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  <p:sp>
        <p:nvSpPr>
          <p:cNvPr id="29" name="テキスト プレースホルダー 11"/>
          <p:cNvSpPr>
            <a:spLocks noGrp="1"/>
          </p:cNvSpPr>
          <p:nvPr>
            <p:ph type="body" sz="quarter" idx="26" hasCustomPrompt="1"/>
          </p:nvPr>
        </p:nvSpPr>
        <p:spPr>
          <a:xfrm>
            <a:off x="1584154" y="6981155"/>
            <a:ext cx="7109755" cy="77320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32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8" name="テキスト プレースホルダー 11"/>
          <p:cNvSpPr>
            <a:spLocks noGrp="1"/>
          </p:cNvSpPr>
          <p:nvPr>
            <p:ph type="body" sz="quarter" idx="28" hasCustomPrompt="1"/>
          </p:nvPr>
        </p:nvSpPr>
        <p:spPr>
          <a:xfrm>
            <a:off x="10134195" y="2856363"/>
            <a:ext cx="7111407" cy="1664618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  <p:sp>
        <p:nvSpPr>
          <p:cNvPr id="49" name="テキスト プレースホルダー 11"/>
          <p:cNvSpPr>
            <a:spLocks noGrp="1"/>
          </p:cNvSpPr>
          <p:nvPr>
            <p:ph type="body" sz="quarter" idx="29" hasCustomPrompt="1"/>
          </p:nvPr>
        </p:nvSpPr>
        <p:spPr>
          <a:xfrm>
            <a:off x="10135848" y="2128166"/>
            <a:ext cx="7109755" cy="77320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32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53" name="テキスト プレースホルダー 11"/>
          <p:cNvSpPr>
            <a:spLocks noGrp="1"/>
          </p:cNvSpPr>
          <p:nvPr>
            <p:ph type="body" sz="quarter" idx="31" hasCustomPrompt="1"/>
          </p:nvPr>
        </p:nvSpPr>
        <p:spPr>
          <a:xfrm>
            <a:off x="10134195" y="5284509"/>
            <a:ext cx="7111407" cy="1664618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  <p:sp>
        <p:nvSpPr>
          <p:cNvPr id="54" name="テキスト プレースホルダー 11"/>
          <p:cNvSpPr>
            <a:spLocks noGrp="1"/>
          </p:cNvSpPr>
          <p:nvPr>
            <p:ph type="body" sz="quarter" idx="32" hasCustomPrompt="1"/>
          </p:nvPr>
        </p:nvSpPr>
        <p:spPr>
          <a:xfrm>
            <a:off x="10135848" y="4556312"/>
            <a:ext cx="7109755" cy="77320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32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58" name="テキスト プレースホルダー 11"/>
          <p:cNvSpPr>
            <a:spLocks noGrp="1"/>
          </p:cNvSpPr>
          <p:nvPr>
            <p:ph type="body" sz="quarter" idx="34" hasCustomPrompt="1"/>
          </p:nvPr>
        </p:nvSpPr>
        <p:spPr>
          <a:xfrm>
            <a:off x="10134194" y="7709352"/>
            <a:ext cx="7111407" cy="1664618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  <p:sp>
        <p:nvSpPr>
          <p:cNvPr id="59" name="テキスト プレースホルダー 11"/>
          <p:cNvSpPr>
            <a:spLocks noGrp="1"/>
          </p:cNvSpPr>
          <p:nvPr>
            <p:ph type="body" sz="quarter" idx="35" hasCustomPrompt="1"/>
          </p:nvPr>
        </p:nvSpPr>
        <p:spPr>
          <a:xfrm>
            <a:off x="10135847" y="6981155"/>
            <a:ext cx="7109755" cy="77320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32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5" name="図プレースホルダー 7"/>
          <p:cNvSpPr>
            <a:spLocks noGrp="1"/>
          </p:cNvSpPr>
          <p:nvPr>
            <p:ph type="pic" sz="quarter" idx="18" hasCustomPrompt="1"/>
          </p:nvPr>
        </p:nvSpPr>
        <p:spPr>
          <a:xfrm>
            <a:off x="952379" y="2128165"/>
            <a:ext cx="720142" cy="72008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36" name="図プレースホルダー 7"/>
          <p:cNvSpPr>
            <a:spLocks noGrp="1"/>
          </p:cNvSpPr>
          <p:nvPr>
            <p:ph type="pic" sz="quarter" idx="36" hasCustomPrompt="1"/>
          </p:nvPr>
        </p:nvSpPr>
        <p:spPr>
          <a:xfrm>
            <a:off x="952379" y="4558435"/>
            <a:ext cx="720142" cy="72008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37" name="図プレースホルダー 7"/>
          <p:cNvSpPr>
            <a:spLocks noGrp="1"/>
          </p:cNvSpPr>
          <p:nvPr>
            <p:ph type="pic" sz="quarter" idx="37" hasCustomPrompt="1"/>
          </p:nvPr>
        </p:nvSpPr>
        <p:spPr>
          <a:xfrm>
            <a:off x="952379" y="6988705"/>
            <a:ext cx="720142" cy="72008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38" name="図プレースホルダー 7"/>
          <p:cNvSpPr>
            <a:spLocks noGrp="1"/>
          </p:cNvSpPr>
          <p:nvPr>
            <p:ph type="pic" sz="quarter" idx="38" hasCustomPrompt="1"/>
          </p:nvPr>
        </p:nvSpPr>
        <p:spPr>
          <a:xfrm>
            <a:off x="9504071" y="2128165"/>
            <a:ext cx="720142" cy="72008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39" name="図プレースホルダー 7"/>
          <p:cNvSpPr>
            <a:spLocks noGrp="1"/>
          </p:cNvSpPr>
          <p:nvPr>
            <p:ph type="pic" sz="quarter" idx="39" hasCustomPrompt="1"/>
          </p:nvPr>
        </p:nvSpPr>
        <p:spPr>
          <a:xfrm>
            <a:off x="9504071" y="4558435"/>
            <a:ext cx="720142" cy="72008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40" name="図プレースホルダー 7"/>
          <p:cNvSpPr>
            <a:spLocks noGrp="1"/>
          </p:cNvSpPr>
          <p:nvPr>
            <p:ph type="pic" sz="quarter" idx="40" hasCustomPrompt="1"/>
          </p:nvPr>
        </p:nvSpPr>
        <p:spPr>
          <a:xfrm>
            <a:off x="9504071" y="6988705"/>
            <a:ext cx="720142" cy="72008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957171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5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5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0">
        <p:tmplLst>
          <p:tmpl>
            <p:tnLst>
              <p:par>
                <p:cTn presetID="10" presetClass="entr" presetSubtype="0" fill="hold" nodeType="after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0">
        <p:tmplLst>
          <p:tmpl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>
        <p:tmplLst>
          <p:tmpl>
            <p:tnLst>
              <p:par>
                <p:cTn presetID="10" presetClass="entr" presetSubtype="0" fill="hold" nodeType="after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9" grpId="0">
        <p:tmplLst>
          <p:tmpl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8" grpId="0">
        <p:tmplLst>
          <p:tmpl>
            <p:tnLst>
              <p:par>
                <p:cTn presetID="10" presetClass="entr" presetSubtype="0" fill="hold" nodeType="after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9" grpId="0">
        <p:tmplLst>
          <p:tmpl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3" grpId="0">
        <p:tmplLst>
          <p:tmpl>
            <p:tnLst>
              <p:par>
                <p:cTn presetID="10" presetClass="entr" presetSubtype="0" fill="hold" nodeType="after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4" grpId="0">
        <p:tmplLst>
          <p:tmpl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8" grpId="0">
        <p:tmplLst>
          <p:tmpl>
            <p:tnLst>
              <p:par>
                <p:cTn presetID="10" presetClass="entr" presetSubtype="0" fill="hold" nodeType="after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9" grpId="0">
        <p:tmplLst>
          <p:tmpl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5" grpId="0"/>
      <p:bldP spid="36" grpId="0"/>
      <p:bldP spid="37" grpId="0"/>
      <p:bldP spid="38" grpId="0"/>
      <p:bldP spid="39" grpId="0"/>
      <p:bldP spid="40" grpId="0"/>
    </p:bld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Service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正方形/長方形 22"/>
          <p:cNvSpPr/>
          <p:nvPr userDrawn="1"/>
        </p:nvSpPr>
        <p:spPr>
          <a:xfrm>
            <a:off x="1" y="2128166"/>
            <a:ext cx="18288000" cy="5265585"/>
          </a:xfrm>
          <a:prstGeom prst="rect">
            <a:avLst/>
          </a:prstGeom>
          <a:solidFill>
            <a:schemeClr val="accent1">
              <a:alpha val="10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200"/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637316" y="192951"/>
            <a:ext cx="16743313" cy="1125125"/>
          </a:xfrm>
        </p:spPr>
        <p:txBody>
          <a:bodyPr/>
          <a:lstStyle>
            <a:lvl1pPr>
              <a:defRPr spc="1500" baseline="0"/>
            </a:lvl1pPr>
          </a:lstStyle>
          <a:p>
            <a:r>
              <a:rPr lang="en-US" altLang="ja-JP" dirty="0"/>
              <a:t>SLIDE TITLE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9414053" y="9591367"/>
            <a:ext cx="7777539" cy="547688"/>
          </a:xfrm>
        </p:spPr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7373438" y="9591367"/>
            <a:ext cx="907370" cy="547688"/>
          </a:xfrm>
        </p:spPr>
        <p:txBody>
          <a:bodyPr/>
          <a:lstStyle/>
          <a:p>
            <a:fld id="{387164BF-D67A-46C0-81D2-5BAF67C00C80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7" name="図プレースホルダー 7"/>
          <p:cNvSpPr>
            <a:spLocks noGrp="1"/>
          </p:cNvSpPr>
          <p:nvPr>
            <p:ph type="pic" sz="quarter" idx="18" hasCustomPrompt="1"/>
          </p:nvPr>
        </p:nvSpPr>
        <p:spPr>
          <a:xfrm>
            <a:off x="2302646" y="2758235"/>
            <a:ext cx="1350267" cy="135015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8" name="図プレースホルダー 7"/>
          <p:cNvSpPr>
            <a:spLocks noGrp="1"/>
          </p:cNvSpPr>
          <p:nvPr>
            <p:ph type="pic" sz="quarter" idx="19" hasCustomPrompt="1"/>
          </p:nvPr>
        </p:nvSpPr>
        <p:spPr>
          <a:xfrm>
            <a:off x="6413460" y="2758235"/>
            <a:ext cx="1350267" cy="135015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9" name="図プレースホルダー 7"/>
          <p:cNvSpPr>
            <a:spLocks noGrp="1"/>
          </p:cNvSpPr>
          <p:nvPr>
            <p:ph type="pic" sz="quarter" idx="20" hasCustomPrompt="1"/>
          </p:nvPr>
        </p:nvSpPr>
        <p:spPr>
          <a:xfrm>
            <a:off x="10524273" y="2758235"/>
            <a:ext cx="1350267" cy="135015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0" name="図プレースホルダー 7"/>
          <p:cNvSpPr>
            <a:spLocks noGrp="1"/>
          </p:cNvSpPr>
          <p:nvPr>
            <p:ph type="pic" sz="quarter" idx="21" hasCustomPrompt="1"/>
          </p:nvPr>
        </p:nvSpPr>
        <p:spPr>
          <a:xfrm>
            <a:off x="14635086" y="2758235"/>
            <a:ext cx="1350267" cy="135015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1" name="テキスト プレースホルダー 11"/>
          <p:cNvSpPr>
            <a:spLocks noGrp="1"/>
          </p:cNvSpPr>
          <p:nvPr>
            <p:ph type="body" sz="quarter" idx="22" hasCustomPrompt="1"/>
          </p:nvPr>
        </p:nvSpPr>
        <p:spPr>
          <a:xfrm>
            <a:off x="952379" y="4267500"/>
            <a:ext cx="3915775" cy="720080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800" spc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2" name="テキスト プレースホルダー 11"/>
          <p:cNvSpPr>
            <a:spLocks noGrp="1"/>
          </p:cNvSpPr>
          <p:nvPr>
            <p:ph type="body" sz="quarter" idx="23" hasCustomPrompt="1"/>
          </p:nvPr>
        </p:nvSpPr>
        <p:spPr>
          <a:xfrm>
            <a:off x="13329828" y="4267500"/>
            <a:ext cx="3915775" cy="720080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800" spc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5" name="テキスト プレースホルダー 11"/>
          <p:cNvSpPr>
            <a:spLocks noGrp="1"/>
          </p:cNvSpPr>
          <p:nvPr>
            <p:ph type="body" sz="quarter" idx="24" hasCustomPrompt="1"/>
          </p:nvPr>
        </p:nvSpPr>
        <p:spPr>
          <a:xfrm>
            <a:off x="5078195" y="4267500"/>
            <a:ext cx="3915775" cy="720080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800" spc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6" name="テキスト プレースホルダー 11"/>
          <p:cNvSpPr>
            <a:spLocks noGrp="1"/>
          </p:cNvSpPr>
          <p:nvPr>
            <p:ph type="body" sz="quarter" idx="25" hasCustomPrompt="1"/>
          </p:nvPr>
        </p:nvSpPr>
        <p:spPr>
          <a:xfrm>
            <a:off x="9204011" y="4267500"/>
            <a:ext cx="3915775" cy="720080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800" spc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7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952379" y="5032586"/>
            <a:ext cx="3915775" cy="1755195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8" name="テキスト プレースホルダー 11"/>
          <p:cNvSpPr>
            <a:spLocks noGrp="1"/>
          </p:cNvSpPr>
          <p:nvPr>
            <p:ph type="body" sz="quarter" idx="26" hasCustomPrompt="1"/>
          </p:nvPr>
        </p:nvSpPr>
        <p:spPr>
          <a:xfrm>
            <a:off x="13329828" y="5032586"/>
            <a:ext cx="3915775" cy="1755195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9" name="テキスト プレースホルダー 11"/>
          <p:cNvSpPr>
            <a:spLocks noGrp="1"/>
          </p:cNvSpPr>
          <p:nvPr>
            <p:ph type="body" sz="quarter" idx="27" hasCustomPrompt="1"/>
          </p:nvPr>
        </p:nvSpPr>
        <p:spPr>
          <a:xfrm>
            <a:off x="9204011" y="5032586"/>
            <a:ext cx="3915775" cy="1755195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0" name="テキスト プレースホルダー 11"/>
          <p:cNvSpPr>
            <a:spLocks noGrp="1"/>
          </p:cNvSpPr>
          <p:nvPr>
            <p:ph type="body" sz="quarter" idx="28" hasCustomPrompt="1"/>
          </p:nvPr>
        </p:nvSpPr>
        <p:spPr>
          <a:xfrm>
            <a:off x="5078195" y="5032586"/>
            <a:ext cx="3915775" cy="1755195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1" name="テキスト プレースホルダー 11"/>
          <p:cNvSpPr>
            <a:spLocks noGrp="1"/>
          </p:cNvSpPr>
          <p:nvPr>
            <p:ph type="body" sz="quarter" idx="29" hasCustomPrompt="1"/>
          </p:nvPr>
        </p:nvSpPr>
        <p:spPr>
          <a:xfrm>
            <a:off x="1096407" y="7843800"/>
            <a:ext cx="16059178" cy="1260140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2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8065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2" presetClass="entr" presetSubtype="4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7" grpId="0"/>
      <p:bldP spid="8" grpId="0"/>
      <p:bldP spid="9" grpId="0"/>
      <p:bldP spid="10" grpId="0"/>
      <p:bldP spid="11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0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1" grpId="0">
        <p:tmplLst>
          <p:tmpl>
            <p:tnLst>
              <p:par>
                <p:cTn presetID="2" presetClass="entr" presetSubtype="4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角丸四角形 13"/>
          <p:cNvSpPr/>
          <p:nvPr userDrawn="1"/>
        </p:nvSpPr>
        <p:spPr>
          <a:xfrm>
            <a:off x="1762540" y="2330883"/>
            <a:ext cx="7066398" cy="1687492"/>
          </a:xfrm>
          <a:prstGeom prst="roundRect">
            <a:avLst/>
          </a:prstGeom>
          <a:solidFill>
            <a:schemeClr val="accent1">
              <a:alpha val="10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200"/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637316" y="192951"/>
            <a:ext cx="16743313" cy="1125125"/>
          </a:xfrm>
        </p:spPr>
        <p:txBody>
          <a:bodyPr/>
          <a:lstStyle>
            <a:lvl1pPr>
              <a:defRPr spc="1500" baseline="0"/>
            </a:lvl1pPr>
          </a:lstStyle>
          <a:p>
            <a:r>
              <a:rPr lang="en-US" altLang="ja-JP" dirty="0"/>
              <a:t>SLIDE TITLE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9414053" y="9591367"/>
            <a:ext cx="7777539" cy="547688"/>
          </a:xfrm>
        </p:spPr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7373438" y="9591367"/>
            <a:ext cx="907370" cy="547688"/>
          </a:xfrm>
        </p:spPr>
        <p:txBody>
          <a:bodyPr/>
          <a:lstStyle/>
          <a:p>
            <a:fld id="{387164BF-D67A-46C0-81D2-5BAF67C00C80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7" name="円/楕円 6"/>
          <p:cNvSpPr/>
          <p:nvPr userDrawn="1"/>
        </p:nvSpPr>
        <p:spPr>
          <a:xfrm>
            <a:off x="817352" y="1903140"/>
            <a:ext cx="1530303" cy="1530170"/>
          </a:xfrm>
          <a:prstGeom prst="ellipse">
            <a:avLst/>
          </a:prstGeom>
          <a:solidFill>
            <a:schemeClr val="accent1"/>
          </a:solidFill>
          <a:ln w="98425" cmpd="sng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200"/>
          </a:p>
        </p:txBody>
      </p:sp>
      <p:sp>
        <p:nvSpPr>
          <p:cNvPr id="8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1010891" y="2105664"/>
            <a:ext cx="1143226" cy="1125125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2" name="テキスト プレースホルダー 11"/>
          <p:cNvSpPr>
            <a:spLocks noGrp="1"/>
          </p:cNvSpPr>
          <p:nvPr>
            <p:ph type="body" sz="quarter" idx="21" hasCustomPrompt="1"/>
          </p:nvPr>
        </p:nvSpPr>
        <p:spPr>
          <a:xfrm>
            <a:off x="2672508" y="2983261"/>
            <a:ext cx="5626113" cy="900099"/>
          </a:xfr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3" name="テキスト プレースホルダー 11"/>
          <p:cNvSpPr>
            <a:spLocks noGrp="1"/>
          </p:cNvSpPr>
          <p:nvPr>
            <p:ph type="body" sz="quarter" idx="22" hasCustomPrompt="1"/>
          </p:nvPr>
        </p:nvSpPr>
        <p:spPr>
          <a:xfrm>
            <a:off x="2672508" y="2330884"/>
            <a:ext cx="5626113" cy="72008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8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4" name="角丸四角形 33"/>
          <p:cNvSpPr/>
          <p:nvPr userDrawn="1"/>
        </p:nvSpPr>
        <p:spPr>
          <a:xfrm>
            <a:off x="1762540" y="4785222"/>
            <a:ext cx="7066398" cy="1687492"/>
          </a:xfrm>
          <a:prstGeom prst="roundRect">
            <a:avLst/>
          </a:prstGeom>
          <a:solidFill>
            <a:schemeClr val="accent1">
              <a:alpha val="10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200"/>
          </a:p>
        </p:txBody>
      </p:sp>
      <p:sp>
        <p:nvSpPr>
          <p:cNvPr id="35" name="円/楕円 34"/>
          <p:cNvSpPr/>
          <p:nvPr userDrawn="1"/>
        </p:nvSpPr>
        <p:spPr>
          <a:xfrm>
            <a:off x="817352" y="4357479"/>
            <a:ext cx="1530303" cy="1530170"/>
          </a:xfrm>
          <a:prstGeom prst="ellipse">
            <a:avLst/>
          </a:prstGeom>
          <a:solidFill>
            <a:schemeClr val="accent1"/>
          </a:solidFill>
          <a:ln w="98425" cmpd="sng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200"/>
          </a:p>
        </p:txBody>
      </p:sp>
      <p:sp>
        <p:nvSpPr>
          <p:cNvPr id="36" name="テキスト プレースホルダー 11"/>
          <p:cNvSpPr>
            <a:spLocks noGrp="1"/>
          </p:cNvSpPr>
          <p:nvPr>
            <p:ph type="body" sz="quarter" idx="23" hasCustomPrompt="1"/>
          </p:nvPr>
        </p:nvSpPr>
        <p:spPr>
          <a:xfrm>
            <a:off x="1010891" y="4560003"/>
            <a:ext cx="1143226" cy="1125125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7" name="テキスト プレースホルダー 11"/>
          <p:cNvSpPr>
            <a:spLocks noGrp="1"/>
          </p:cNvSpPr>
          <p:nvPr>
            <p:ph type="body" sz="quarter" idx="24" hasCustomPrompt="1"/>
          </p:nvPr>
        </p:nvSpPr>
        <p:spPr>
          <a:xfrm>
            <a:off x="2672508" y="5437600"/>
            <a:ext cx="5626113" cy="900099"/>
          </a:xfr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8" name="テキスト プレースホルダー 11"/>
          <p:cNvSpPr>
            <a:spLocks noGrp="1"/>
          </p:cNvSpPr>
          <p:nvPr>
            <p:ph type="body" sz="quarter" idx="25" hasCustomPrompt="1"/>
          </p:nvPr>
        </p:nvSpPr>
        <p:spPr>
          <a:xfrm>
            <a:off x="2672508" y="4785223"/>
            <a:ext cx="5626113" cy="72008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8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1" name="角丸四角形 40"/>
          <p:cNvSpPr/>
          <p:nvPr userDrawn="1"/>
        </p:nvSpPr>
        <p:spPr>
          <a:xfrm>
            <a:off x="1762540" y="7236428"/>
            <a:ext cx="7066398" cy="1687492"/>
          </a:xfrm>
          <a:prstGeom prst="roundRect">
            <a:avLst/>
          </a:prstGeom>
          <a:solidFill>
            <a:schemeClr val="accent1">
              <a:alpha val="10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200"/>
          </a:p>
        </p:txBody>
      </p:sp>
      <p:sp>
        <p:nvSpPr>
          <p:cNvPr id="42" name="円/楕円 41"/>
          <p:cNvSpPr/>
          <p:nvPr userDrawn="1"/>
        </p:nvSpPr>
        <p:spPr>
          <a:xfrm>
            <a:off x="817352" y="6808685"/>
            <a:ext cx="1530303" cy="1530170"/>
          </a:xfrm>
          <a:prstGeom prst="ellipse">
            <a:avLst/>
          </a:prstGeom>
          <a:solidFill>
            <a:schemeClr val="accent1"/>
          </a:solidFill>
          <a:ln w="98425" cmpd="sng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200"/>
          </a:p>
        </p:txBody>
      </p:sp>
      <p:sp>
        <p:nvSpPr>
          <p:cNvPr id="43" name="テキスト プレースホルダー 11"/>
          <p:cNvSpPr>
            <a:spLocks noGrp="1"/>
          </p:cNvSpPr>
          <p:nvPr>
            <p:ph type="body" sz="quarter" idx="26" hasCustomPrompt="1"/>
          </p:nvPr>
        </p:nvSpPr>
        <p:spPr>
          <a:xfrm>
            <a:off x="1010891" y="7011209"/>
            <a:ext cx="1143226" cy="1125125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4" name="テキスト プレースホルダー 11"/>
          <p:cNvSpPr>
            <a:spLocks noGrp="1"/>
          </p:cNvSpPr>
          <p:nvPr>
            <p:ph type="body" sz="quarter" idx="27" hasCustomPrompt="1"/>
          </p:nvPr>
        </p:nvSpPr>
        <p:spPr>
          <a:xfrm>
            <a:off x="2672508" y="7888806"/>
            <a:ext cx="5626113" cy="900099"/>
          </a:xfr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5" name="テキスト プレースホルダー 11"/>
          <p:cNvSpPr>
            <a:spLocks noGrp="1"/>
          </p:cNvSpPr>
          <p:nvPr>
            <p:ph type="body" sz="quarter" idx="28" hasCustomPrompt="1"/>
          </p:nvPr>
        </p:nvSpPr>
        <p:spPr>
          <a:xfrm>
            <a:off x="2672508" y="7236429"/>
            <a:ext cx="5626113" cy="72008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8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6" name="角丸四角形 45"/>
          <p:cNvSpPr/>
          <p:nvPr userDrawn="1"/>
        </p:nvSpPr>
        <p:spPr>
          <a:xfrm>
            <a:off x="10314232" y="2330883"/>
            <a:ext cx="7066398" cy="1687492"/>
          </a:xfrm>
          <a:prstGeom prst="roundRect">
            <a:avLst/>
          </a:prstGeom>
          <a:solidFill>
            <a:schemeClr val="accent1">
              <a:alpha val="10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200"/>
          </a:p>
        </p:txBody>
      </p:sp>
      <p:sp>
        <p:nvSpPr>
          <p:cNvPr id="47" name="円/楕円 46"/>
          <p:cNvSpPr/>
          <p:nvPr userDrawn="1"/>
        </p:nvSpPr>
        <p:spPr>
          <a:xfrm>
            <a:off x="9369044" y="1903140"/>
            <a:ext cx="1530303" cy="1530170"/>
          </a:xfrm>
          <a:prstGeom prst="ellipse">
            <a:avLst/>
          </a:prstGeom>
          <a:solidFill>
            <a:schemeClr val="accent1"/>
          </a:solidFill>
          <a:ln w="98425" cmpd="sng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200"/>
          </a:p>
        </p:txBody>
      </p:sp>
      <p:sp>
        <p:nvSpPr>
          <p:cNvPr id="48" name="テキスト プレースホルダー 11"/>
          <p:cNvSpPr>
            <a:spLocks noGrp="1"/>
          </p:cNvSpPr>
          <p:nvPr>
            <p:ph type="body" sz="quarter" idx="29" hasCustomPrompt="1"/>
          </p:nvPr>
        </p:nvSpPr>
        <p:spPr>
          <a:xfrm>
            <a:off x="9562583" y="2105664"/>
            <a:ext cx="1143226" cy="1125125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9" name="テキスト プレースホルダー 11"/>
          <p:cNvSpPr>
            <a:spLocks noGrp="1"/>
          </p:cNvSpPr>
          <p:nvPr>
            <p:ph type="body" sz="quarter" idx="30" hasCustomPrompt="1"/>
          </p:nvPr>
        </p:nvSpPr>
        <p:spPr>
          <a:xfrm>
            <a:off x="11224200" y="2983261"/>
            <a:ext cx="5626113" cy="900099"/>
          </a:xfr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50" name="テキスト プレースホルダー 11"/>
          <p:cNvSpPr>
            <a:spLocks noGrp="1"/>
          </p:cNvSpPr>
          <p:nvPr>
            <p:ph type="body" sz="quarter" idx="31" hasCustomPrompt="1"/>
          </p:nvPr>
        </p:nvSpPr>
        <p:spPr>
          <a:xfrm>
            <a:off x="11224200" y="2330884"/>
            <a:ext cx="5626113" cy="72008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8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51" name="角丸四角形 50"/>
          <p:cNvSpPr/>
          <p:nvPr userDrawn="1"/>
        </p:nvSpPr>
        <p:spPr>
          <a:xfrm>
            <a:off x="10314232" y="4785222"/>
            <a:ext cx="7066398" cy="1687492"/>
          </a:xfrm>
          <a:prstGeom prst="roundRect">
            <a:avLst/>
          </a:prstGeom>
          <a:solidFill>
            <a:schemeClr val="accent1">
              <a:alpha val="10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200"/>
          </a:p>
        </p:txBody>
      </p:sp>
      <p:sp>
        <p:nvSpPr>
          <p:cNvPr id="52" name="円/楕円 51"/>
          <p:cNvSpPr/>
          <p:nvPr userDrawn="1"/>
        </p:nvSpPr>
        <p:spPr>
          <a:xfrm>
            <a:off x="9369044" y="4357479"/>
            <a:ext cx="1530303" cy="1530170"/>
          </a:xfrm>
          <a:prstGeom prst="ellipse">
            <a:avLst/>
          </a:prstGeom>
          <a:solidFill>
            <a:schemeClr val="accent1"/>
          </a:solidFill>
          <a:ln w="98425" cmpd="sng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200"/>
          </a:p>
        </p:txBody>
      </p:sp>
      <p:sp>
        <p:nvSpPr>
          <p:cNvPr id="53" name="テキスト プレースホルダー 11"/>
          <p:cNvSpPr>
            <a:spLocks noGrp="1"/>
          </p:cNvSpPr>
          <p:nvPr>
            <p:ph type="body" sz="quarter" idx="32" hasCustomPrompt="1"/>
          </p:nvPr>
        </p:nvSpPr>
        <p:spPr>
          <a:xfrm>
            <a:off x="9562583" y="4560003"/>
            <a:ext cx="1143226" cy="1125125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54" name="テキスト プレースホルダー 11"/>
          <p:cNvSpPr>
            <a:spLocks noGrp="1"/>
          </p:cNvSpPr>
          <p:nvPr>
            <p:ph type="body" sz="quarter" idx="33" hasCustomPrompt="1"/>
          </p:nvPr>
        </p:nvSpPr>
        <p:spPr>
          <a:xfrm>
            <a:off x="11224200" y="5437600"/>
            <a:ext cx="5626113" cy="900099"/>
          </a:xfr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55" name="テキスト プレースホルダー 11"/>
          <p:cNvSpPr>
            <a:spLocks noGrp="1"/>
          </p:cNvSpPr>
          <p:nvPr>
            <p:ph type="body" sz="quarter" idx="34" hasCustomPrompt="1"/>
          </p:nvPr>
        </p:nvSpPr>
        <p:spPr>
          <a:xfrm>
            <a:off x="11224200" y="4785223"/>
            <a:ext cx="5626113" cy="72008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8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56" name="角丸四角形 55"/>
          <p:cNvSpPr/>
          <p:nvPr userDrawn="1"/>
        </p:nvSpPr>
        <p:spPr>
          <a:xfrm>
            <a:off x="10314232" y="7236428"/>
            <a:ext cx="7066398" cy="1687492"/>
          </a:xfrm>
          <a:prstGeom prst="roundRect">
            <a:avLst/>
          </a:prstGeom>
          <a:solidFill>
            <a:schemeClr val="accent1">
              <a:alpha val="10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200"/>
          </a:p>
        </p:txBody>
      </p:sp>
      <p:sp>
        <p:nvSpPr>
          <p:cNvPr id="57" name="円/楕円 56"/>
          <p:cNvSpPr/>
          <p:nvPr userDrawn="1"/>
        </p:nvSpPr>
        <p:spPr>
          <a:xfrm>
            <a:off x="9369044" y="6808685"/>
            <a:ext cx="1530303" cy="1530170"/>
          </a:xfrm>
          <a:prstGeom prst="ellipse">
            <a:avLst/>
          </a:prstGeom>
          <a:solidFill>
            <a:schemeClr val="accent1"/>
          </a:solidFill>
          <a:ln w="98425" cmpd="sng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200"/>
          </a:p>
        </p:txBody>
      </p:sp>
      <p:sp>
        <p:nvSpPr>
          <p:cNvPr id="58" name="テキスト プレースホルダー 11"/>
          <p:cNvSpPr>
            <a:spLocks noGrp="1"/>
          </p:cNvSpPr>
          <p:nvPr>
            <p:ph type="body" sz="quarter" idx="35" hasCustomPrompt="1"/>
          </p:nvPr>
        </p:nvSpPr>
        <p:spPr>
          <a:xfrm>
            <a:off x="9562583" y="7011209"/>
            <a:ext cx="1143226" cy="1125125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59" name="テキスト プレースホルダー 11"/>
          <p:cNvSpPr>
            <a:spLocks noGrp="1"/>
          </p:cNvSpPr>
          <p:nvPr>
            <p:ph type="body" sz="quarter" idx="36" hasCustomPrompt="1"/>
          </p:nvPr>
        </p:nvSpPr>
        <p:spPr>
          <a:xfrm>
            <a:off x="11224200" y="7888806"/>
            <a:ext cx="5626113" cy="900099"/>
          </a:xfr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60" name="テキスト プレースホルダー 11"/>
          <p:cNvSpPr>
            <a:spLocks noGrp="1"/>
          </p:cNvSpPr>
          <p:nvPr>
            <p:ph type="body" sz="quarter" idx="37" hasCustomPrompt="1"/>
          </p:nvPr>
        </p:nvSpPr>
        <p:spPr>
          <a:xfrm>
            <a:off x="11224200" y="7236429"/>
            <a:ext cx="5626113" cy="72008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8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2831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75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0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6250"/>
                            </p:stCondLst>
                            <p:childTnLst>
                              <p:par>
                                <p:cTn id="8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7" grpId="0" animBg="1"/>
      <p:bldP spid="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2" grpId="0">
        <p:tmplLst>
          <p:tmpl>
            <p:tnLst>
              <p:par>
                <p:cTn presetID="22" presetClass="entr" presetSubtype="8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3" grpId="0">
        <p:tmplLst>
          <p:tmpl>
            <p:tnLst>
              <p:par>
                <p:cTn presetID="22" presetClass="entr" presetSubtype="8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" grpId="0" animBg="1"/>
      <p:bldP spid="35" grpId="0" animBg="1"/>
      <p:bldP spid="3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7" grpId="0">
        <p:tmplLst>
          <p:tmpl>
            <p:tnLst>
              <p:par>
                <p:cTn presetID="22" presetClass="entr" presetSubtype="8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8" grpId="0">
        <p:tmplLst>
          <p:tmpl>
            <p:tnLst>
              <p:par>
                <p:cTn presetID="22" presetClass="entr" presetSubtype="8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1" grpId="0" animBg="1"/>
      <p:bldP spid="42" grpId="0" animBg="1"/>
      <p:bldP spid="4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4" grpId="0">
        <p:tmplLst>
          <p:tmpl>
            <p:tnLst>
              <p:par>
                <p:cTn presetID="22" presetClass="entr" presetSubtype="8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5" grpId="0">
        <p:tmplLst>
          <p:tmpl>
            <p:tnLst>
              <p:par>
                <p:cTn presetID="22" presetClass="entr" presetSubtype="8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6" grpId="0" animBg="1"/>
      <p:bldP spid="47" grpId="0" animBg="1"/>
      <p:bldP spid="4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9" grpId="0">
        <p:tmplLst>
          <p:tmpl>
            <p:tnLst>
              <p:par>
                <p:cTn presetID="22" presetClass="entr" presetSubtype="8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0" grpId="0">
        <p:tmplLst>
          <p:tmpl>
            <p:tnLst>
              <p:par>
                <p:cTn presetID="22" presetClass="entr" presetSubtype="8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5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1" grpId="0" animBg="1"/>
      <p:bldP spid="52" grpId="0" animBg="1"/>
      <p:bldP spid="5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4" grpId="0">
        <p:tmplLst>
          <p:tmpl>
            <p:tnLst>
              <p:par>
                <p:cTn presetID="22" presetClass="entr" presetSubtype="8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5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5" grpId="0">
        <p:tmplLst>
          <p:tmpl>
            <p:tnLst>
              <p:par>
                <p:cTn presetID="22" presetClass="entr" presetSubtype="8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5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6" grpId="0" animBg="1"/>
      <p:bldP spid="57" grpId="0" animBg="1"/>
      <p:bldP spid="5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9" grpId="0">
        <p:tmplLst>
          <p:tmpl>
            <p:tnLst>
              <p:par>
                <p:cTn presetID="22" presetClass="entr" presetSubtype="8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5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0" grpId="0">
        <p:tmplLst>
          <p:tmpl>
            <p:tnLst>
              <p:par>
                <p:cTn presetID="22" presetClass="entr" presetSubtype="8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6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637316" y="192951"/>
            <a:ext cx="16743313" cy="1125125"/>
          </a:xfrm>
        </p:spPr>
        <p:txBody>
          <a:bodyPr/>
          <a:lstStyle>
            <a:lvl1pPr>
              <a:defRPr spc="1500" baseline="0"/>
            </a:lvl1pPr>
          </a:lstStyle>
          <a:p>
            <a:r>
              <a:rPr lang="en-US" altLang="ja-JP" dirty="0"/>
              <a:t>SLIDE TITLE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9414053" y="9591367"/>
            <a:ext cx="7777539" cy="547688"/>
          </a:xfrm>
        </p:spPr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7373438" y="9591367"/>
            <a:ext cx="907370" cy="547688"/>
          </a:xfrm>
        </p:spPr>
        <p:txBody>
          <a:bodyPr/>
          <a:lstStyle/>
          <a:p>
            <a:fld id="{387164BF-D67A-46C0-81D2-5BAF67C00C80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8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981634" y="3253291"/>
            <a:ext cx="2581262" cy="1237639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9" name="正方形/長方形 8"/>
          <p:cNvSpPr/>
          <p:nvPr userDrawn="1"/>
        </p:nvSpPr>
        <p:spPr>
          <a:xfrm>
            <a:off x="1" y="5053491"/>
            <a:ext cx="18288000" cy="135015"/>
          </a:xfrm>
          <a:prstGeom prst="rect">
            <a:avLst/>
          </a:prstGeom>
          <a:solidFill>
            <a:schemeClr val="accent1">
              <a:alpha val="20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200"/>
          </a:p>
        </p:txBody>
      </p:sp>
      <p:sp>
        <p:nvSpPr>
          <p:cNvPr id="10" name="円/楕円 9"/>
          <p:cNvSpPr/>
          <p:nvPr userDrawn="1"/>
        </p:nvSpPr>
        <p:spPr>
          <a:xfrm>
            <a:off x="1852557" y="4603440"/>
            <a:ext cx="1035205" cy="1035115"/>
          </a:xfrm>
          <a:prstGeom prst="ellipse">
            <a:avLst/>
          </a:prstGeom>
          <a:solidFill>
            <a:schemeClr val="accent1"/>
          </a:solidFill>
          <a:ln w="98425" cmpd="sng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200"/>
          </a:p>
        </p:txBody>
      </p:sp>
      <p:sp>
        <p:nvSpPr>
          <p:cNvPr id="11" name="円/楕円 10"/>
          <p:cNvSpPr/>
          <p:nvPr userDrawn="1"/>
        </p:nvSpPr>
        <p:spPr>
          <a:xfrm>
            <a:off x="4535088" y="4603440"/>
            <a:ext cx="1035205" cy="1035115"/>
          </a:xfrm>
          <a:prstGeom prst="ellipse">
            <a:avLst/>
          </a:prstGeom>
          <a:solidFill>
            <a:schemeClr val="accent1"/>
          </a:solidFill>
          <a:ln w="98425" cmpd="sng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200"/>
          </a:p>
        </p:txBody>
      </p:sp>
      <p:sp>
        <p:nvSpPr>
          <p:cNvPr id="12" name="円/楕円 11"/>
          <p:cNvSpPr/>
          <p:nvPr userDrawn="1"/>
        </p:nvSpPr>
        <p:spPr>
          <a:xfrm>
            <a:off x="7217619" y="4589518"/>
            <a:ext cx="1035205" cy="1035115"/>
          </a:xfrm>
          <a:prstGeom prst="ellipse">
            <a:avLst/>
          </a:prstGeom>
          <a:solidFill>
            <a:schemeClr val="accent1"/>
          </a:solidFill>
          <a:ln w="98425" cmpd="sng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200"/>
          </a:p>
        </p:txBody>
      </p:sp>
      <p:sp>
        <p:nvSpPr>
          <p:cNvPr id="13" name="円/楕円 12"/>
          <p:cNvSpPr/>
          <p:nvPr userDrawn="1"/>
        </p:nvSpPr>
        <p:spPr>
          <a:xfrm>
            <a:off x="9900150" y="4603440"/>
            <a:ext cx="1035205" cy="1035115"/>
          </a:xfrm>
          <a:prstGeom prst="ellipse">
            <a:avLst/>
          </a:prstGeom>
          <a:solidFill>
            <a:schemeClr val="accent1"/>
          </a:solidFill>
          <a:ln w="98425" cmpd="sng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200"/>
          </a:p>
        </p:txBody>
      </p:sp>
      <p:sp>
        <p:nvSpPr>
          <p:cNvPr id="14" name="円/楕円 13"/>
          <p:cNvSpPr/>
          <p:nvPr userDrawn="1"/>
        </p:nvSpPr>
        <p:spPr>
          <a:xfrm>
            <a:off x="12582680" y="4603440"/>
            <a:ext cx="1035205" cy="1035115"/>
          </a:xfrm>
          <a:prstGeom prst="ellipse">
            <a:avLst/>
          </a:prstGeom>
          <a:solidFill>
            <a:schemeClr val="accent1"/>
          </a:solidFill>
          <a:ln w="98425" cmpd="sng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200"/>
          </a:p>
        </p:txBody>
      </p:sp>
      <p:sp>
        <p:nvSpPr>
          <p:cNvPr id="15" name="円/楕円 14"/>
          <p:cNvSpPr/>
          <p:nvPr userDrawn="1"/>
        </p:nvSpPr>
        <p:spPr>
          <a:xfrm>
            <a:off x="15265211" y="4603440"/>
            <a:ext cx="1035205" cy="1035115"/>
          </a:xfrm>
          <a:prstGeom prst="ellipse">
            <a:avLst/>
          </a:prstGeom>
          <a:solidFill>
            <a:schemeClr val="accent1"/>
          </a:solidFill>
          <a:ln w="98425" cmpd="sng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200"/>
          </a:p>
        </p:txBody>
      </p:sp>
      <p:sp>
        <p:nvSpPr>
          <p:cNvPr id="22" name="図プレースホルダー 7"/>
          <p:cNvSpPr>
            <a:spLocks noGrp="1"/>
          </p:cNvSpPr>
          <p:nvPr>
            <p:ph type="pic" sz="quarter" idx="16" hasCustomPrompt="1"/>
          </p:nvPr>
        </p:nvSpPr>
        <p:spPr>
          <a:xfrm>
            <a:off x="2062075" y="4812939"/>
            <a:ext cx="616167" cy="616114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23" name="図プレースホルダー 7"/>
          <p:cNvSpPr>
            <a:spLocks noGrp="1"/>
          </p:cNvSpPr>
          <p:nvPr>
            <p:ph type="pic" sz="quarter" idx="17" hasCustomPrompt="1"/>
          </p:nvPr>
        </p:nvSpPr>
        <p:spPr>
          <a:xfrm>
            <a:off x="4744606" y="4812939"/>
            <a:ext cx="616167" cy="616114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24" name="図プレースホルダー 7"/>
          <p:cNvSpPr>
            <a:spLocks noGrp="1"/>
          </p:cNvSpPr>
          <p:nvPr>
            <p:ph type="pic" sz="quarter" idx="18" hasCustomPrompt="1"/>
          </p:nvPr>
        </p:nvSpPr>
        <p:spPr>
          <a:xfrm>
            <a:off x="7427137" y="4799017"/>
            <a:ext cx="616167" cy="616114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25" name="図プレースホルダー 7"/>
          <p:cNvSpPr>
            <a:spLocks noGrp="1"/>
          </p:cNvSpPr>
          <p:nvPr>
            <p:ph type="pic" sz="quarter" idx="19" hasCustomPrompt="1"/>
          </p:nvPr>
        </p:nvSpPr>
        <p:spPr>
          <a:xfrm>
            <a:off x="10109668" y="4812939"/>
            <a:ext cx="616167" cy="616114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26" name="図プレースホルダー 7"/>
          <p:cNvSpPr>
            <a:spLocks noGrp="1"/>
          </p:cNvSpPr>
          <p:nvPr>
            <p:ph type="pic" sz="quarter" idx="20" hasCustomPrompt="1"/>
          </p:nvPr>
        </p:nvSpPr>
        <p:spPr>
          <a:xfrm>
            <a:off x="12792198" y="4812939"/>
            <a:ext cx="616167" cy="616114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27" name="図プレースホルダー 7"/>
          <p:cNvSpPr>
            <a:spLocks noGrp="1"/>
          </p:cNvSpPr>
          <p:nvPr>
            <p:ph type="pic" sz="quarter" idx="21" hasCustomPrompt="1"/>
          </p:nvPr>
        </p:nvSpPr>
        <p:spPr>
          <a:xfrm>
            <a:off x="15474729" y="4812939"/>
            <a:ext cx="616167" cy="616114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28" name="テキスト プレースホルダー 11"/>
          <p:cNvSpPr>
            <a:spLocks noGrp="1"/>
          </p:cNvSpPr>
          <p:nvPr>
            <p:ph type="body" sz="quarter" idx="22" hasCustomPrompt="1"/>
          </p:nvPr>
        </p:nvSpPr>
        <p:spPr>
          <a:xfrm>
            <a:off x="11796373" y="3253291"/>
            <a:ext cx="2581262" cy="1237639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9" name="テキスト プレースホルダー 11"/>
          <p:cNvSpPr>
            <a:spLocks noGrp="1"/>
          </p:cNvSpPr>
          <p:nvPr>
            <p:ph type="body" sz="quarter" idx="23" hasCustomPrompt="1"/>
          </p:nvPr>
        </p:nvSpPr>
        <p:spPr>
          <a:xfrm>
            <a:off x="3685319" y="3253291"/>
            <a:ext cx="2581262" cy="1237639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0" name="テキスト プレースホルダー 11"/>
          <p:cNvSpPr>
            <a:spLocks noGrp="1"/>
          </p:cNvSpPr>
          <p:nvPr>
            <p:ph type="body" sz="quarter" idx="24" hasCustomPrompt="1"/>
          </p:nvPr>
        </p:nvSpPr>
        <p:spPr>
          <a:xfrm>
            <a:off x="9092688" y="3253291"/>
            <a:ext cx="2581262" cy="1237639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1" name="テキスト プレースホルダー 11"/>
          <p:cNvSpPr>
            <a:spLocks noGrp="1"/>
          </p:cNvSpPr>
          <p:nvPr>
            <p:ph type="body" sz="quarter" idx="25" hasCustomPrompt="1"/>
          </p:nvPr>
        </p:nvSpPr>
        <p:spPr>
          <a:xfrm>
            <a:off x="6389003" y="3253291"/>
            <a:ext cx="2581262" cy="1237639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2" name="テキスト プレースホルダー 11"/>
          <p:cNvSpPr>
            <a:spLocks noGrp="1"/>
          </p:cNvSpPr>
          <p:nvPr>
            <p:ph type="body" sz="quarter" idx="26" hasCustomPrompt="1"/>
          </p:nvPr>
        </p:nvSpPr>
        <p:spPr>
          <a:xfrm>
            <a:off x="14500059" y="3253291"/>
            <a:ext cx="2581262" cy="1237639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3" name="テキスト プレースホルダー 11"/>
          <p:cNvSpPr>
            <a:spLocks noGrp="1"/>
          </p:cNvSpPr>
          <p:nvPr>
            <p:ph type="body" sz="quarter" idx="27" hasCustomPrompt="1"/>
          </p:nvPr>
        </p:nvSpPr>
        <p:spPr>
          <a:xfrm>
            <a:off x="1042396" y="5886081"/>
            <a:ext cx="2581262" cy="3172854"/>
          </a:xfrm>
        </p:spPr>
        <p:txBody>
          <a:bodyPr anchor="t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4" name="テキスト プレースホルダー 11"/>
          <p:cNvSpPr>
            <a:spLocks noGrp="1"/>
          </p:cNvSpPr>
          <p:nvPr>
            <p:ph type="body" sz="quarter" idx="28" hasCustomPrompt="1"/>
          </p:nvPr>
        </p:nvSpPr>
        <p:spPr>
          <a:xfrm>
            <a:off x="11825627" y="5886081"/>
            <a:ext cx="2581262" cy="3172854"/>
          </a:xfrm>
        </p:spPr>
        <p:txBody>
          <a:bodyPr anchor="t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5" name="テキスト プレースホルダー 11"/>
          <p:cNvSpPr>
            <a:spLocks noGrp="1"/>
          </p:cNvSpPr>
          <p:nvPr>
            <p:ph type="body" sz="quarter" idx="29" hasCustomPrompt="1"/>
          </p:nvPr>
        </p:nvSpPr>
        <p:spPr>
          <a:xfrm>
            <a:off x="3746081" y="5886081"/>
            <a:ext cx="2581262" cy="3172854"/>
          </a:xfrm>
        </p:spPr>
        <p:txBody>
          <a:bodyPr anchor="t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6" name="テキスト プレースホルダー 11"/>
          <p:cNvSpPr>
            <a:spLocks noGrp="1"/>
          </p:cNvSpPr>
          <p:nvPr>
            <p:ph type="body" sz="quarter" idx="30" hasCustomPrompt="1"/>
          </p:nvPr>
        </p:nvSpPr>
        <p:spPr>
          <a:xfrm>
            <a:off x="9128245" y="5886081"/>
            <a:ext cx="2581262" cy="3172854"/>
          </a:xfrm>
        </p:spPr>
        <p:txBody>
          <a:bodyPr anchor="t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7" name="テキスト プレースホルダー 11"/>
          <p:cNvSpPr>
            <a:spLocks noGrp="1"/>
          </p:cNvSpPr>
          <p:nvPr>
            <p:ph type="body" sz="quarter" idx="31" hasCustomPrompt="1"/>
          </p:nvPr>
        </p:nvSpPr>
        <p:spPr>
          <a:xfrm>
            <a:off x="6449766" y="5886081"/>
            <a:ext cx="2581262" cy="3172854"/>
          </a:xfrm>
        </p:spPr>
        <p:txBody>
          <a:bodyPr anchor="t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8" name="テキスト プレースホルダー 11"/>
          <p:cNvSpPr>
            <a:spLocks noGrp="1"/>
          </p:cNvSpPr>
          <p:nvPr>
            <p:ph type="body" sz="quarter" idx="32" hasCustomPrompt="1"/>
          </p:nvPr>
        </p:nvSpPr>
        <p:spPr>
          <a:xfrm>
            <a:off x="14529314" y="5886081"/>
            <a:ext cx="2581262" cy="3172854"/>
          </a:xfrm>
        </p:spPr>
        <p:txBody>
          <a:bodyPr anchor="t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7958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" presetClass="entr" presetSubtype="8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1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2" presetClass="entr" presetSubtype="8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1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000"/>
                            </p:stCondLst>
                            <p:childTnLst>
                              <p:par>
                                <p:cTn id="60" presetID="2" presetClass="entr" presetSubtype="8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" presetClass="entr" presetSubtype="1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4000"/>
                            </p:stCondLst>
                            <p:childTnLst>
                              <p:par>
                                <p:cTn id="77" presetID="2" presetClass="entr" presetSubtype="8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1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5000"/>
                            </p:stCondLst>
                            <p:childTnLst>
                              <p:par>
                                <p:cTn id="94" presetID="2" presetClass="entr" presetSubtype="8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2" presetClass="entr" presetSubtype="1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>
        <p:tmplLst>
          <p:tmpl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22" grpId="0"/>
      <p:bldP spid="23" grpId="0"/>
      <p:bldP spid="24" grpId="0"/>
      <p:bldP spid="25" grpId="0"/>
      <p:bldP spid="26" grpId="0"/>
      <p:bldP spid="27" grpId="0"/>
      <p:bldP spid="28" grpId="0">
        <p:tmplLst>
          <p:tmpl>
            <p:tnLst>
              <p:par>
                <p:cTn presetID="2" presetClass="entr" presetSubtype="1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9" grpId="0">
        <p:tmplLst>
          <p:tmpl>
            <p:tnLst>
              <p:par>
                <p:cTn presetID="2" presetClass="entr" presetSubtype="1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0" grpId="0">
        <p:tmplLst>
          <p:tmpl>
            <p:tnLst>
              <p:par>
                <p:cTn presetID="2" presetClass="entr" presetSubtype="1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1" grpId="0">
        <p:tmplLst>
          <p:tmpl>
            <p:tnLst>
              <p:par>
                <p:cTn presetID="2" presetClass="entr" presetSubtype="1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2" grpId="0">
        <p:tmplLst>
          <p:tmpl>
            <p:tnLst>
              <p:par>
                <p:cTn presetID="2" presetClass="entr" presetSubtype="1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3" grpId="0">
        <p:tmplLst>
          <p:tmpl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4" grpId="0">
        <p:tmplLst>
          <p:tmpl>
            <p:tnLst>
              <p:par>
                <p:cTn presetID="2" presetClass="entr" presetSubtype="4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5" grpId="0">
        <p:tmplLst>
          <p:tmpl>
            <p:tnLst>
              <p:par>
                <p:cTn presetID="2" presetClass="entr" presetSubtype="4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6" grpId="0">
        <p:tmplLst>
          <p:tmpl>
            <p:tnLst>
              <p:par>
                <p:cTn presetID="2" presetClass="entr" presetSubtype="4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7" grpId="0">
        <p:tmplLst>
          <p:tmpl>
            <p:tnLst>
              <p:par>
                <p:cTn presetID="2" presetClass="entr" presetSubtype="4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8" grpId="0">
        <p:tmplLst>
          <p:tmpl>
            <p:tnLst>
              <p:par>
                <p:cTn presetID="2" presetClass="entr" presetSubtype="4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WO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ja-JP" dirty="0"/>
              <a:t>SLIDE TITLE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5" name="正方形/長方形 4"/>
          <p:cNvSpPr/>
          <p:nvPr userDrawn="1"/>
        </p:nvSpPr>
        <p:spPr>
          <a:xfrm>
            <a:off x="10838933" y="5592511"/>
            <a:ext cx="7449067" cy="31503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6" name="正方形/長方形 5"/>
          <p:cNvSpPr/>
          <p:nvPr userDrawn="1"/>
        </p:nvSpPr>
        <p:spPr>
          <a:xfrm>
            <a:off x="1" y="5582770"/>
            <a:ext cx="7449067" cy="31503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7" name="正方形/長方形 6"/>
          <p:cNvSpPr/>
          <p:nvPr userDrawn="1"/>
        </p:nvSpPr>
        <p:spPr>
          <a:xfrm>
            <a:off x="10838933" y="2184073"/>
            <a:ext cx="7449067" cy="31503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1" y="2184073"/>
            <a:ext cx="7449067" cy="31503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grpSp>
        <p:nvGrpSpPr>
          <p:cNvPr id="9" name="グループ化 8"/>
          <p:cNvGrpSpPr/>
          <p:nvPr userDrawn="1"/>
        </p:nvGrpSpPr>
        <p:grpSpPr>
          <a:xfrm>
            <a:off x="5864015" y="5582771"/>
            <a:ext cx="3160364" cy="3150350"/>
            <a:chOff x="6037861" y="5413530"/>
            <a:chExt cx="2889225" cy="2880320"/>
          </a:xfrm>
        </p:grpSpPr>
        <p:sp>
          <p:nvSpPr>
            <p:cNvPr id="10" name="涙形 9"/>
            <p:cNvSpPr/>
            <p:nvPr userDrawn="1"/>
          </p:nvSpPr>
          <p:spPr>
            <a:xfrm>
              <a:off x="6037861" y="5413530"/>
              <a:ext cx="2880320" cy="2880320"/>
            </a:xfrm>
            <a:prstGeom prst="teardrop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3200"/>
            </a:p>
          </p:txBody>
        </p:sp>
        <p:sp>
          <p:nvSpPr>
            <p:cNvPr id="11" name="涙形 10"/>
            <p:cNvSpPr/>
            <p:nvPr userDrawn="1"/>
          </p:nvSpPr>
          <p:spPr>
            <a:xfrm>
              <a:off x="6046766" y="5413530"/>
              <a:ext cx="2880320" cy="2880320"/>
            </a:xfrm>
            <a:prstGeom prst="teardrop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3200"/>
            </a:p>
          </p:txBody>
        </p:sp>
        <p:sp>
          <p:nvSpPr>
            <p:cNvPr id="12" name="涙形 11"/>
            <p:cNvSpPr/>
            <p:nvPr userDrawn="1"/>
          </p:nvSpPr>
          <p:spPr>
            <a:xfrm>
              <a:off x="6037861" y="5413530"/>
              <a:ext cx="2880320" cy="2880320"/>
            </a:xfrm>
            <a:prstGeom prst="teardrop">
              <a:avLst/>
            </a:prstGeom>
            <a:solidFill>
              <a:schemeClr val="accent1">
                <a:lumMod val="60000"/>
                <a:lumOff val="40000"/>
              </a:schemeClr>
            </a:solidFill>
            <a:ln w="1270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3200"/>
            </a:p>
          </p:txBody>
        </p:sp>
        <p:sp>
          <p:nvSpPr>
            <p:cNvPr id="13" name="涙形 12"/>
            <p:cNvSpPr/>
            <p:nvPr userDrawn="1"/>
          </p:nvSpPr>
          <p:spPr>
            <a:xfrm>
              <a:off x="6172876" y="5548545"/>
              <a:ext cx="2610290" cy="2610290"/>
            </a:xfrm>
            <a:prstGeom prst="teardrop">
              <a:avLst/>
            </a:prstGeom>
            <a:solidFill>
              <a:schemeClr val="bg1">
                <a:lumMod val="95000"/>
              </a:schemeClr>
            </a:solidFill>
            <a:ln w="1270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3200"/>
            </a:p>
          </p:txBody>
        </p:sp>
      </p:grpSp>
      <p:grpSp>
        <p:nvGrpSpPr>
          <p:cNvPr id="14" name="グループ化 13"/>
          <p:cNvGrpSpPr/>
          <p:nvPr userDrawn="1"/>
        </p:nvGrpSpPr>
        <p:grpSpPr>
          <a:xfrm rot="5400000">
            <a:off x="5869022" y="2188807"/>
            <a:ext cx="3160090" cy="3150623"/>
            <a:chOff x="6037861" y="5413530"/>
            <a:chExt cx="2889225" cy="2880320"/>
          </a:xfrm>
        </p:grpSpPr>
        <p:sp>
          <p:nvSpPr>
            <p:cNvPr id="15" name="涙形 14"/>
            <p:cNvSpPr/>
            <p:nvPr userDrawn="1"/>
          </p:nvSpPr>
          <p:spPr>
            <a:xfrm>
              <a:off x="6037861" y="5413530"/>
              <a:ext cx="2880320" cy="2880320"/>
            </a:xfrm>
            <a:prstGeom prst="teardrop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3200"/>
            </a:p>
          </p:txBody>
        </p:sp>
        <p:sp>
          <p:nvSpPr>
            <p:cNvPr id="16" name="涙形 15"/>
            <p:cNvSpPr/>
            <p:nvPr userDrawn="1"/>
          </p:nvSpPr>
          <p:spPr>
            <a:xfrm>
              <a:off x="6046766" y="5413530"/>
              <a:ext cx="2880320" cy="2880320"/>
            </a:xfrm>
            <a:prstGeom prst="teardrop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3200"/>
            </a:p>
          </p:txBody>
        </p:sp>
        <p:sp>
          <p:nvSpPr>
            <p:cNvPr id="17" name="涙形 16"/>
            <p:cNvSpPr/>
            <p:nvPr userDrawn="1"/>
          </p:nvSpPr>
          <p:spPr>
            <a:xfrm>
              <a:off x="6037861" y="5413530"/>
              <a:ext cx="2880320" cy="2880320"/>
            </a:xfrm>
            <a:prstGeom prst="teardrop">
              <a:avLst/>
            </a:prstGeom>
            <a:solidFill>
              <a:schemeClr val="accent1">
                <a:lumMod val="60000"/>
                <a:lumOff val="40000"/>
              </a:schemeClr>
            </a:solidFill>
            <a:ln w="1270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3200"/>
            </a:p>
          </p:txBody>
        </p:sp>
        <p:sp>
          <p:nvSpPr>
            <p:cNvPr id="18" name="涙形 17"/>
            <p:cNvSpPr/>
            <p:nvPr userDrawn="1"/>
          </p:nvSpPr>
          <p:spPr>
            <a:xfrm>
              <a:off x="6172876" y="5548545"/>
              <a:ext cx="2610290" cy="2610290"/>
            </a:xfrm>
            <a:prstGeom prst="teardrop">
              <a:avLst/>
            </a:prstGeom>
            <a:solidFill>
              <a:schemeClr val="bg1">
                <a:lumMod val="95000"/>
              </a:schemeClr>
            </a:solidFill>
            <a:ln w="1270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3200"/>
            </a:p>
          </p:txBody>
        </p:sp>
      </p:grpSp>
      <p:grpSp>
        <p:nvGrpSpPr>
          <p:cNvPr id="19" name="グループ化 18"/>
          <p:cNvGrpSpPr/>
          <p:nvPr userDrawn="1"/>
        </p:nvGrpSpPr>
        <p:grpSpPr>
          <a:xfrm rot="10800000">
            <a:off x="9279026" y="2193813"/>
            <a:ext cx="3160364" cy="3150350"/>
            <a:chOff x="6037861" y="5413530"/>
            <a:chExt cx="2889225" cy="2880320"/>
          </a:xfrm>
        </p:grpSpPr>
        <p:sp>
          <p:nvSpPr>
            <p:cNvPr id="20" name="涙形 19"/>
            <p:cNvSpPr/>
            <p:nvPr userDrawn="1"/>
          </p:nvSpPr>
          <p:spPr>
            <a:xfrm>
              <a:off x="6037861" y="5413530"/>
              <a:ext cx="2880320" cy="2880320"/>
            </a:xfrm>
            <a:prstGeom prst="teardrop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3200"/>
            </a:p>
          </p:txBody>
        </p:sp>
        <p:sp>
          <p:nvSpPr>
            <p:cNvPr id="21" name="涙形 20"/>
            <p:cNvSpPr/>
            <p:nvPr userDrawn="1"/>
          </p:nvSpPr>
          <p:spPr>
            <a:xfrm>
              <a:off x="6046766" y="5413530"/>
              <a:ext cx="2880320" cy="2880320"/>
            </a:xfrm>
            <a:prstGeom prst="teardrop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3200"/>
            </a:p>
          </p:txBody>
        </p:sp>
        <p:sp>
          <p:nvSpPr>
            <p:cNvPr id="22" name="涙形 21"/>
            <p:cNvSpPr/>
            <p:nvPr userDrawn="1"/>
          </p:nvSpPr>
          <p:spPr>
            <a:xfrm>
              <a:off x="6037861" y="5413530"/>
              <a:ext cx="2880320" cy="2880320"/>
            </a:xfrm>
            <a:prstGeom prst="teardrop">
              <a:avLst/>
            </a:prstGeom>
            <a:solidFill>
              <a:schemeClr val="accent1">
                <a:lumMod val="60000"/>
                <a:lumOff val="40000"/>
              </a:schemeClr>
            </a:solidFill>
            <a:ln w="1270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3200"/>
            </a:p>
          </p:txBody>
        </p:sp>
        <p:sp>
          <p:nvSpPr>
            <p:cNvPr id="23" name="涙形 22"/>
            <p:cNvSpPr/>
            <p:nvPr userDrawn="1"/>
          </p:nvSpPr>
          <p:spPr>
            <a:xfrm>
              <a:off x="6172876" y="5548545"/>
              <a:ext cx="2610290" cy="2610290"/>
            </a:xfrm>
            <a:prstGeom prst="teardrop">
              <a:avLst/>
            </a:prstGeom>
            <a:solidFill>
              <a:schemeClr val="bg1">
                <a:lumMod val="95000"/>
              </a:schemeClr>
            </a:solidFill>
            <a:ln w="1270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3200"/>
            </a:p>
          </p:txBody>
        </p:sp>
      </p:grpSp>
      <p:grpSp>
        <p:nvGrpSpPr>
          <p:cNvPr id="24" name="グループ化 23"/>
          <p:cNvGrpSpPr/>
          <p:nvPr userDrawn="1"/>
        </p:nvGrpSpPr>
        <p:grpSpPr>
          <a:xfrm rot="16200000">
            <a:off x="9274293" y="5587505"/>
            <a:ext cx="3160090" cy="3150623"/>
            <a:chOff x="6037861" y="5413530"/>
            <a:chExt cx="2889225" cy="2880320"/>
          </a:xfrm>
        </p:grpSpPr>
        <p:sp>
          <p:nvSpPr>
            <p:cNvPr id="25" name="涙形 24"/>
            <p:cNvSpPr/>
            <p:nvPr userDrawn="1"/>
          </p:nvSpPr>
          <p:spPr>
            <a:xfrm>
              <a:off x="6037861" y="5413530"/>
              <a:ext cx="2880320" cy="2880320"/>
            </a:xfrm>
            <a:prstGeom prst="teardrop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3200"/>
            </a:p>
          </p:txBody>
        </p:sp>
        <p:sp>
          <p:nvSpPr>
            <p:cNvPr id="26" name="涙形 25"/>
            <p:cNvSpPr/>
            <p:nvPr userDrawn="1"/>
          </p:nvSpPr>
          <p:spPr>
            <a:xfrm>
              <a:off x="6046766" y="5413530"/>
              <a:ext cx="2880320" cy="2880320"/>
            </a:xfrm>
            <a:prstGeom prst="teardrop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3200"/>
            </a:p>
          </p:txBody>
        </p:sp>
        <p:sp>
          <p:nvSpPr>
            <p:cNvPr id="27" name="涙形 26"/>
            <p:cNvSpPr/>
            <p:nvPr userDrawn="1"/>
          </p:nvSpPr>
          <p:spPr>
            <a:xfrm>
              <a:off x="6037861" y="5413530"/>
              <a:ext cx="2880320" cy="2880320"/>
            </a:xfrm>
            <a:prstGeom prst="teardrop">
              <a:avLst/>
            </a:prstGeom>
            <a:solidFill>
              <a:schemeClr val="accent1">
                <a:lumMod val="60000"/>
                <a:lumOff val="40000"/>
              </a:schemeClr>
            </a:solidFill>
            <a:ln w="1270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3200"/>
            </a:p>
          </p:txBody>
        </p:sp>
        <p:sp>
          <p:nvSpPr>
            <p:cNvPr id="28" name="涙形 27"/>
            <p:cNvSpPr/>
            <p:nvPr userDrawn="1"/>
          </p:nvSpPr>
          <p:spPr>
            <a:xfrm>
              <a:off x="6172876" y="5548545"/>
              <a:ext cx="2610290" cy="2610290"/>
            </a:xfrm>
            <a:prstGeom prst="teardrop">
              <a:avLst/>
            </a:prstGeom>
            <a:solidFill>
              <a:schemeClr val="bg1">
                <a:lumMod val="95000"/>
              </a:schemeClr>
            </a:solidFill>
            <a:ln w="1270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3200"/>
            </a:p>
          </p:txBody>
        </p:sp>
      </p:grpSp>
      <p:sp>
        <p:nvSpPr>
          <p:cNvPr id="29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6263430" y="4066562"/>
            <a:ext cx="2394705" cy="761903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24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0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6263430" y="2713230"/>
            <a:ext cx="2394705" cy="1631084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8801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A</a:t>
            </a:r>
            <a:endParaRPr lang="en-US" dirty="0"/>
          </a:p>
        </p:txBody>
      </p:sp>
      <p:sp>
        <p:nvSpPr>
          <p:cNvPr id="31" name="テキスト プレースホルダー 11"/>
          <p:cNvSpPr>
            <a:spLocks noGrp="1"/>
          </p:cNvSpPr>
          <p:nvPr>
            <p:ph type="body" sz="quarter" idx="17" hasCustomPrompt="1"/>
          </p:nvPr>
        </p:nvSpPr>
        <p:spPr>
          <a:xfrm>
            <a:off x="9674874" y="4066562"/>
            <a:ext cx="2394705" cy="761903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24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2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9674874" y="2713230"/>
            <a:ext cx="2394705" cy="1631084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8801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A</a:t>
            </a:r>
            <a:endParaRPr lang="en-US" dirty="0"/>
          </a:p>
        </p:txBody>
      </p:sp>
      <p:sp>
        <p:nvSpPr>
          <p:cNvPr id="33" name="テキスト プレースホルダー 11"/>
          <p:cNvSpPr>
            <a:spLocks noGrp="1"/>
          </p:cNvSpPr>
          <p:nvPr>
            <p:ph type="body" sz="quarter" idx="19" hasCustomPrompt="1"/>
          </p:nvPr>
        </p:nvSpPr>
        <p:spPr>
          <a:xfrm>
            <a:off x="6245541" y="7351927"/>
            <a:ext cx="2394705" cy="761903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24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4" name="テキスト プレースホルダー 11"/>
          <p:cNvSpPr>
            <a:spLocks noGrp="1"/>
          </p:cNvSpPr>
          <p:nvPr>
            <p:ph type="body" sz="quarter" idx="20" hasCustomPrompt="1"/>
          </p:nvPr>
        </p:nvSpPr>
        <p:spPr>
          <a:xfrm>
            <a:off x="6245541" y="5998595"/>
            <a:ext cx="2394705" cy="1631084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8801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A</a:t>
            </a:r>
            <a:endParaRPr lang="en-US" dirty="0"/>
          </a:p>
        </p:txBody>
      </p:sp>
      <p:sp>
        <p:nvSpPr>
          <p:cNvPr id="35" name="テキスト プレースホルダー 11"/>
          <p:cNvSpPr>
            <a:spLocks noGrp="1"/>
          </p:cNvSpPr>
          <p:nvPr>
            <p:ph type="body" sz="quarter" idx="21" hasCustomPrompt="1"/>
          </p:nvPr>
        </p:nvSpPr>
        <p:spPr>
          <a:xfrm>
            <a:off x="9656985" y="7351927"/>
            <a:ext cx="2394705" cy="761903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24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6" name="テキスト プレースホルダー 11"/>
          <p:cNvSpPr>
            <a:spLocks noGrp="1"/>
          </p:cNvSpPr>
          <p:nvPr>
            <p:ph type="body" sz="quarter" idx="22" hasCustomPrompt="1"/>
          </p:nvPr>
        </p:nvSpPr>
        <p:spPr>
          <a:xfrm>
            <a:off x="9656985" y="5998595"/>
            <a:ext cx="2394705" cy="1631084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8801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A</a:t>
            </a:r>
            <a:endParaRPr lang="en-US" dirty="0"/>
          </a:p>
        </p:txBody>
      </p:sp>
      <p:sp>
        <p:nvSpPr>
          <p:cNvPr id="37" name="テキスト プレースホルダー 11"/>
          <p:cNvSpPr>
            <a:spLocks noGrp="1"/>
          </p:cNvSpPr>
          <p:nvPr>
            <p:ph type="body" sz="quarter" idx="23" hasCustomPrompt="1"/>
          </p:nvPr>
        </p:nvSpPr>
        <p:spPr>
          <a:xfrm>
            <a:off x="637317" y="2769139"/>
            <a:ext cx="5040997" cy="2205245"/>
          </a:xfrm>
        </p:spPr>
        <p:txBody>
          <a:bodyPr anchor="ctr">
            <a:noAutofit/>
          </a:bodyPr>
          <a:lstStyle>
            <a:lvl1pPr marL="342934" indent="-360036" algn="l">
              <a:lnSpc>
                <a:spcPct val="120000"/>
              </a:lnSpc>
              <a:buClr>
                <a:schemeClr val="accent1"/>
              </a:buClr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8" name="テキスト プレースホルダー 11"/>
          <p:cNvSpPr>
            <a:spLocks noGrp="1"/>
          </p:cNvSpPr>
          <p:nvPr>
            <p:ph type="body" sz="quarter" idx="24" hasCustomPrompt="1"/>
          </p:nvPr>
        </p:nvSpPr>
        <p:spPr>
          <a:xfrm>
            <a:off x="637317" y="5964494"/>
            <a:ext cx="5040997" cy="2205245"/>
          </a:xfrm>
        </p:spPr>
        <p:txBody>
          <a:bodyPr anchor="ctr">
            <a:noAutofit/>
          </a:bodyPr>
          <a:lstStyle>
            <a:lvl1pPr marL="342934" indent="-360036" algn="l">
              <a:lnSpc>
                <a:spcPct val="120000"/>
              </a:lnSpc>
              <a:buClr>
                <a:schemeClr val="accent1"/>
              </a:buClr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9" name="テキスト プレースホルダー 11"/>
          <p:cNvSpPr>
            <a:spLocks noGrp="1"/>
          </p:cNvSpPr>
          <p:nvPr>
            <p:ph type="body" sz="quarter" idx="25" hasCustomPrompt="1"/>
          </p:nvPr>
        </p:nvSpPr>
        <p:spPr>
          <a:xfrm>
            <a:off x="12609685" y="2814144"/>
            <a:ext cx="5040997" cy="2205245"/>
          </a:xfrm>
        </p:spPr>
        <p:txBody>
          <a:bodyPr anchor="ctr">
            <a:noAutofit/>
          </a:bodyPr>
          <a:lstStyle>
            <a:lvl1pPr marL="342934" indent="-360036" algn="l">
              <a:lnSpc>
                <a:spcPct val="120000"/>
              </a:lnSpc>
              <a:buClr>
                <a:schemeClr val="accent1"/>
              </a:buClr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0" name="テキスト プレースホルダー 11"/>
          <p:cNvSpPr>
            <a:spLocks noGrp="1"/>
          </p:cNvSpPr>
          <p:nvPr>
            <p:ph type="body" sz="quarter" idx="26" hasCustomPrompt="1"/>
          </p:nvPr>
        </p:nvSpPr>
        <p:spPr>
          <a:xfrm>
            <a:off x="12609685" y="6009499"/>
            <a:ext cx="5040997" cy="2205245"/>
          </a:xfrm>
        </p:spPr>
        <p:txBody>
          <a:bodyPr anchor="ctr">
            <a:noAutofit/>
          </a:bodyPr>
          <a:lstStyle>
            <a:lvl1pPr marL="342934" indent="-360036" algn="l">
              <a:lnSpc>
                <a:spcPct val="120000"/>
              </a:lnSpc>
              <a:buClr>
                <a:schemeClr val="accent1"/>
              </a:buClr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1" name="図プレースホルダー 7"/>
          <p:cNvSpPr>
            <a:spLocks noGrp="1"/>
          </p:cNvSpPr>
          <p:nvPr>
            <p:ph type="pic" sz="quarter" idx="37" hasCustomPrompt="1"/>
          </p:nvPr>
        </p:nvSpPr>
        <p:spPr>
          <a:xfrm>
            <a:off x="637316" y="1546270"/>
            <a:ext cx="1222974" cy="1222868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42" name="図プレースホルダー 7"/>
          <p:cNvSpPr>
            <a:spLocks noGrp="1"/>
          </p:cNvSpPr>
          <p:nvPr>
            <p:ph type="pic" sz="quarter" idx="38" hasCustomPrompt="1"/>
          </p:nvPr>
        </p:nvSpPr>
        <p:spPr>
          <a:xfrm>
            <a:off x="16435442" y="1572639"/>
            <a:ext cx="1222974" cy="1222868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43" name="図プレースホルダー 7"/>
          <p:cNvSpPr>
            <a:spLocks noGrp="1"/>
          </p:cNvSpPr>
          <p:nvPr>
            <p:ph type="pic" sz="quarter" idx="39" hasCustomPrompt="1"/>
          </p:nvPr>
        </p:nvSpPr>
        <p:spPr>
          <a:xfrm>
            <a:off x="637316" y="8169738"/>
            <a:ext cx="1222974" cy="1222868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44" name="図プレースホルダー 7"/>
          <p:cNvSpPr>
            <a:spLocks noGrp="1"/>
          </p:cNvSpPr>
          <p:nvPr>
            <p:ph type="pic" sz="quarter" idx="40" hasCustomPrompt="1"/>
          </p:nvPr>
        </p:nvSpPr>
        <p:spPr>
          <a:xfrm>
            <a:off x="16435442" y="8196107"/>
            <a:ext cx="1222974" cy="1222868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268549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2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3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3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3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9" decel="10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9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9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250"/>
                            </p:stCondLst>
                            <p:childTnLst>
                              <p:par>
                                <p:cTn id="54" presetID="22" presetClass="entr" presetSubtype="2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250"/>
                            </p:stCondLst>
                            <p:childTnLst>
                              <p:par>
                                <p:cTn id="64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3250"/>
                            </p:stCondLst>
                            <p:childTnLst>
                              <p:par>
                                <p:cTn id="74" presetID="22" presetClass="entr" presetSubtype="2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4250"/>
                            </p:stCondLst>
                            <p:childTnLst>
                              <p:par>
                                <p:cTn id="84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29" grpId="0" build="p">
        <p:tmplLst>
          <p:tmpl lvl="1">
            <p:tnLst>
              <p:par>
                <p:cTn presetID="2" presetClass="entr" presetSubtype="6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0" grpId="0" build="p">
        <p:tmplLst>
          <p:tmpl lvl="1">
            <p:tnLst>
              <p:par>
                <p:cTn presetID="2" presetClass="entr" presetSubtype="6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1" grpId="0" build="p">
        <p:tmplLst>
          <p:tmpl lvl="1">
            <p:tnLst>
              <p:par>
                <p:cTn presetID="2" presetClass="entr" presetSubtype="1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2" grpId="0" build="p">
        <p:tmplLst>
          <p:tmpl lvl="1">
            <p:tnLst>
              <p:par>
                <p:cTn presetID="2" presetClass="entr" presetSubtype="1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3" grpId="0" build="p">
        <p:tmplLst>
          <p:tmpl lvl="1">
            <p:tnLst>
              <p:par>
                <p:cTn presetID="2" presetClass="entr" presetSubtype="3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4" grpId="0" build="p">
        <p:tmplLst>
          <p:tmpl lvl="1">
            <p:tnLst>
              <p:par>
                <p:cTn presetID="2" presetClass="entr" presetSubtype="3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5" grpId="0" build="p">
        <p:tmplLst>
          <p:tmpl lvl="1">
            <p:tnLst>
              <p:par>
                <p:cTn presetID="2" presetClass="entr" presetSubtype="9" decel="100000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6" grpId="0" build="p">
        <p:tmplLst>
          <p:tmpl lvl="1">
            <p:tnLst>
              <p:par>
                <p:cTn presetID="2" presetClass="entr" presetSubtype="9" decel="100000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7" grpId="0">
        <p:tmplLst>
          <p:tmpl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8" grpId="0">
        <p:tmplLst>
          <p:tmpl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9" grpId="0">
        <p:tmplLst>
          <p:tmpl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0" grpId="0">
        <p:tmplLst>
          <p:tmpl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1" grpId="0"/>
      <p:bldP spid="42" grpId="0"/>
      <p:bldP spid="43" grpId="0"/>
      <p:bldP spid="44" grpId="0"/>
    </p:bld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x4 Image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ja-JP" dirty="0"/>
              <a:t>SLIDE TITLE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5" name="円/楕円 4"/>
          <p:cNvSpPr/>
          <p:nvPr userDrawn="1"/>
        </p:nvSpPr>
        <p:spPr>
          <a:xfrm>
            <a:off x="1498486" y="1634381"/>
            <a:ext cx="3064040" cy="3064040"/>
          </a:xfrm>
          <a:prstGeom prst="ellipse">
            <a:avLst/>
          </a:prstGeom>
          <a:solidFill>
            <a:schemeClr val="accent1">
              <a:lumMod val="20000"/>
              <a:lumOff val="80000"/>
              <a:alpha val="30000"/>
            </a:schemeClr>
          </a:solidFill>
          <a:ln w="12700">
            <a:solidFill>
              <a:schemeClr val="accent1"/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24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6" name="図プレースホルダー 9"/>
          <p:cNvSpPr>
            <a:spLocks noGrp="1"/>
          </p:cNvSpPr>
          <p:nvPr>
            <p:ph type="pic" sz="quarter" idx="12" hasCustomPrompt="1"/>
          </p:nvPr>
        </p:nvSpPr>
        <p:spPr>
          <a:xfrm>
            <a:off x="1644273" y="1780169"/>
            <a:ext cx="2772468" cy="2772467"/>
          </a:xfrm>
          <a:prstGeom prst="ellipse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Image</a:t>
            </a:r>
            <a:endParaRPr kumimoji="1" lang="ja-JP" altLang="en-US" dirty="0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6" hasCustomPrompt="1"/>
          </p:nvPr>
        </p:nvSpPr>
        <p:spPr>
          <a:xfrm>
            <a:off x="1087406" y="4784731"/>
            <a:ext cx="3886200" cy="673804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28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8" name="円/楕円 7"/>
          <p:cNvSpPr/>
          <p:nvPr userDrawn="1"/>
        </p:nvSpPr>
        <p:spPr>
          <a:xfrm>
            <a:off x="5549288" y="1634380"/>
            <a:ext cx="3064040" cy="3064040"/>
          </a:xfrm>
          <a:prstGeom prst="ellipse">
            <a:avLst/>
          </a:prstGeom>
          <a:solidFill>
            <a:schemeClr val="accent1">
              <a:lumMod val="20000"/>
              <a:lumOff val="80000"/>
              <a:alpha val="30000"/>
            </a:schemeClr>
          </a:solidFill>
          <a:ln w="12700">
            <a:solidFill>
              <a:schemeClr val="accent1"/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24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9" name="図プレースホルダー 9"/>
          <p:cNvSpPr>
            <a:spLocks noGrp="1"/>
          </p:cNvSpPr>
          <p:nvPr>
            <p:ph type="pic" sz="quarter" idx="17" hasCustomPrompt="1"/>
          </p:nvPr>
        </p:nvSpPr>
        <p:spPr>
          <a:xfrm>
            <a:off x="5695075" y="1780168"/>
            <a:ext cx="2772468" cy="2772467"/>
          </a:xfrm>
          <a:prstGeom prst="ellipse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Image</a:t>
            </a:r>
            <a:endParaRPr kumimoji="1" lang="ja-JP" altLang="en-US" dirty="0"/>
          </a:p>
        </p:txBody>
      </p:sp>
      <p:sp>
        <p:nvSpPr>
          <p:cNvPr id="10" name="テキスト プレースホルダー 6"/>
          <p:cNvSpPr>
            <a:spLocks noGrp="1"/>
          </p:cNvSpPr>
          <p:nvPr>
            <p:ph type="body" sz="quarter" idx="18" hasCustomPrompt="1"/>
          </p:nvPr>
        </p:nvSpPr>
        <p:spPr>
          <a:xfrm>
            <a:off x="5138208" y="4784730"/>
            <a:ext cx="3886200" cy="673804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28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11" name="円/楕円 10"/>
          <p:cNvSpPr/>
          <p:nvPr userDrawn="1"/>
        </p:nvSpPr>
        <p:spPr>
          <a:xfrm>
            <a:off x="9613686" y="1634381"/>
            <a:ext cx="3064040" cy="3064040"/>
          </a:xfrm>
          <a:prstGeom prst="ellipse">
            <a:avLst/>
          </a:prstGeom>
          <a:solidFill>
            <a:schemeClr val="accent1">
              <a:lumMod val="20000"/>
              <a:lumOff val="80000"/>
              <a:alpha val="30000"/>
            </a:schemeClr>
          </a:solidFill>
          <a:ln w="12700">
            <a:solidFill>
              <a:schemeClr val="accent1"/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24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2" name="図プレースホルダー 9"/>
          <p:cNvSpPr>
            <a:spLocks noGrp="1"/>
          </p:cNvSpPr>
          <p:nvPr>
            <p:ph type="pic" sz="quarter" idx="19" hasCustomPrompt="1"/>
          </p:nvPr>
        </p:nvSpPr>
        <p:spPr>
          <a:xfrm>
            <a:off x="9759473" y="1780169"/>
            <a:ext cx="2772468" cy="2772467"/>
          </a:xfrm>
          <a:prstGeom prst="ellipse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Image</a:t>
            </a:r>
            <a:endParaRPr kumimoji="1" lang="ja-JP" altLang="en-US" dirty="0"/>
          </a:p>
        </p:txBody>
      </p:sp>
      <p:sp>
        <p:nvSpPr>
          <p:cNvPr id="13" name="テキスト プレースホルダー 6"/>
          <p:cNvSpPr>
            <a:spLocks noGrp="1"/>
          </p:cNvSpPr>
          <p:nvPr>
            <p:ph type="body" sz="quarter" idx="20" hasCustomPrompt="1"/>
          </p:nvPr>
        </p:nvSpPr>
        <p:spPr>
          <a:xfrm>
            <a:off x="9202606" y="4784731"/>
            <a:ext cx="3886200" cy="673804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28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14" name="円/楕円 13"/>
          <p:cNvSpPr/>
          <p:nvPr userDrawn="1"/>
        </p:nvSpPr>
        <p:spPr>
          <a:xfrm>
            <a:off x="13664488" y="1634380"/>
            <a:ext cx="3064040" cy="3064040"/>
          </a:xfrm>
          <a:prstGeom prst="ellipse">
            <a:avLst/>
          </a:prstGeom>
          <a:solidFill>
            <a:schemeClr val="accent1">
              <a:lumMod val="20000"/>
              <a:lumOff val="80000"/>
              <a:alpha val="30000"/>
            </a:schemeClr>
          </a:solidFill>
          <a:ln w="12700">
            <a:solidFill>
              <a:schemeClr val="accent1"/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24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5" name="図プレースホルダー 9"/>
          <p:cNvSpPr>
            <a:spLocks noGrp="1"/>
          </p:cNvSpPr>
          <p:nvPr>
            <p:ph type="pic" sz="quarter" idx="21" hasCustomPrompt="1"/>
          </p:nvPr>
        </p:nvSpPr>
        <p:spPr>
          <a:xfrm>
            <a:off x="13810275" y="1780168"/>
            <a:ext cx="2772468" cy="2772467"/>
          </a:xfrm>
          <a:prstGeom prst="ellipse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Image</a:t>
            </a:r>
            <a:endParaRPr kumimoji="1" lang="ja-JP" altLang="en-US" dirty="0"/>
          </a:p>
        </p:txBody>
      </p:sp>
      <p:sp>
        <p:nvSpPr>
          <p:cNvPr id="16" name="テキスト プレースホルダー 6"/>
          <p:cNvSpPr>
            <a:spLocks noGrp="1"/>
          </p:cNvSpPr>
          <p:nvPr>
            <p:ph type="body" sz="quarter" idx="22" hasCustomPrompt="1"/>
          </p:nvPr>
        </p:nvSpPr>
        <p:spPr>
          <a:xfrm>
            <a:off x="13253408" y="4784730"/>
            <a:ext cx="3886200" cy="673804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28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17" name="円/楕円 16"/>
          <p:cNvSpPr/>
          <p:nvPr userDrawn="1"/>
        </p:nvSpPr>
        <p:spPr>
          <a:xfrm>
            <a:off x="1498486" y="5711370"/>
            <a:ext cx="3064040" cy="3064040"/>
          </a:xfrm>
          <a:prstGeom prst="ellipse">
            <a:avLst/>
          </a:prstGeom>
          <a:solidFill>
            <a:schemeClr val="accent1">
              <a:lumMod val="20000"/>
              <a:lumOff val="80000"/>
              <a:alpha val="30000"/>
            </a:schemeClr>
          </a:solidFill>
          <a:ln w="12700">
            <a:solidFill>
              <a:schemeClr val="accent1"/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24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8" name="図プレースホルダー 9"/>
          <p:cNvSpPr>
            <a:spLocks noGrp="1"/>
          </p:cNvSpPr>
          <p:nvPr>
            <p:ph type="pic" sz="quarter" idx="23" hasCustomPrompt="1"/>
          </p:nvPr>
        </p:nvSpPr>
        <p:spPr>
          <a:xfrm>
            <a:off x="1644273" y="5857158"/>
            <a:ext cx="2772468" cy="2772467"/>
          </a:xfrm>
          <a:prstGeom prst="ellipse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Image</a:t>
            </a:r>
            <a:endParaRPr kumimoji="1" lang="ja-JP" altLang="en-US" dirty="0"/>
          </a:p>
        </p:txBody>
      </p:sp>
      <p:sp>
        <p:nvSpPr>
          <p:cNvPr id="19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1087406" y="8835181"/>
            <a:ext cx="3886200" cy="673804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28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20" name="円/楕円 19"/>
          <p:cNvSpPr/>
          <p:nvPr userDrawn="1"/>
        </p:nvSpPr>
        <p:spPr>
          <a:xfrm>
            <a:off x="5549288" y="5711369"/>
            <a:ext cx="3064040" cy="3064040"/>
          </a:xfrm>
          <a:prstGeom prst="ellipse">
            <a:avLst/>
          </a:prstGeom>
          <a:solidFill>
            <a:schemeClr val="accent1">
              <a:lumMod val="20000"/>
              <a:lumOff val="80000"/>
              <a:alpha val="30000"/>
            </a:schemeClr>
          </a:solidFill>
          <a:ln w="12700">
            <a:solidFill>
              <a:schemeClr val="accent1"/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24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1" name="図プレースホルダー 9"/>
          <p:cNvSpPr>
            <a:spLocks noGrp="1"/>
          </p:cNvSpPr>
          <p:nvPr>
            <p:ph type="pic" sz="quarter" idx="25" hasCustomPrompt="1"/>
          </p:nvPr>
        </p:nvSpPr>
        <p:spPr>
          <a:xfrm>
            <a:off x="5695075" y="5857157"/>
            <a:ext cx="2772468" cy="2772467"/>
          </a:xfrm>
          <a:prstGeom prst="ellipse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Image</a:t>
            </a:r>
            <a:endParaRPr kumimoji="1" lang="ja-JP" altLang="en-US" dirty="0"/>
          </a:p>
        </p:txBody>
      </p:sp>
      <p:sp>
        <p:nvSpPr>
          <p:cNvPr id="22" name="テキスト プレースホルダー 6"/>
          <p:cNvSpPr>
            <a:spLocks noGrp="1"/>
          </p:cNvSpPr>
          <p:nvPr>
            <p:ph type="body" sz="quarter" idx="26" hasCustomPrompt="1"/>
          </p:nvPr>
        </p:nvSpPr>
        <p:spPr>
          <a:xfrm>
            <a:off x="5138208" y="8835180"/>
            <a:ext cx="3886200" cy="673804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28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23" name="円/楕円 22"/>
          <p:cNvSpPr/>
          <p:nvPr userDrawn="1"/>
        </p:nvSpPr>
        <p:spPr>
          <a:xfrm>
            <a:off x="9613686" y="5711370"/>
            <a:ext cx="3064040" cy="3064040"/>
          </a:xfrm>
          <a:prstGeom prst="ellipse">
            <a:avLst/>
          </a:prstGeom>
          <a:solidFill>
            <a:schemeClr val="accent1">
              <a:lumMod val="20000"/>
              <a:lumOff val="80000"/>
              <a:alpha val="30000"/>
            </a:schemeClr>
          </a:solidFill>
          <a:ln w="12700">
            <a:solidFill>
              <a:schemeClr val="accent1"/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24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4" name="図プレースホルダー 9"/>
          <p:cNvSpPr>
            <a:spLocks noGrp="1"/>
          </p:cNvSpPr>
          <p:nvPr>
            <p:ph type="pic" sz="quarter" idx="27" hasCustomPrompt="1"/>
          </p:nvPr>
        </p:nvSpPr>
        <p:spPr>
          <a:xfrm>
            <a:off x="9759473" y="5857158"/>
            <a:ext cx="2772468" cy="2772467"/>
          </a:xfrm>
          <a:prstGeom prst="ellipse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Image</a:t>
            </a:r>
            <a:endParaRPr kumimoji="1" lang="ja-JP" altLang="en-US" dirty="0"/>
          </a:p>
        </p:txBody>
      </p:sp>
      <p:sp>
        <p:nvSpPr>
          <p:cNvPr id="25" name="テキスト プレースホルダー 6"/>
          <p:cNvSpPr>
            <a:spLocks noGrp="1"/>
          </p:cNvSpPr>
          <p:nvPr>
            <p:ph type="body" sz="quarter" idx="28" hasCustomPrompt="1"/>
          </p:nvPr>
        </p:nvSpPr>
        <p:spPr>
          <a:xfrm>
            <a:off x="9202606" y="8835181"/>
            <a:ext cx="3886200" cy="673804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28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26" name="円/楕円 25"/>
          <p:cNvSpPr/>
          <p:nvPr userDrawn="1"/>
        </p:nvSpPr>
        <p:spPr>
          <a:xfrm>
            <a:off x="13664488" y="5711369"/>
            <a:ext cx="3064040" cy="3064040"/>
          </a:xfrm>
          <a:prstGeom prst="ellipse">
            <a:avLst/>
          </a:prstGeom>
          <a:solidFill>
            <a:schemeClr val="accent1">
              <a:lumMod val="20000"/>
              <a:lumOff val="80000"/>
              <a:alpha val="30000"/>
            </a:schemeClr>
          </a:solidFill>
          <a:ln w="12700">
            <a:solidFill>
              <a:schemeClr val="accent1"/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24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7" name="図プレースホルダー 9"/>
          <p:cNvSpPr>
            <a:spLocks noGrp="1"/>
          </p:cNvSpPr>
          <p:nvPr>
            <p:ph type="pic" sz="quarter" idx="29" hasCustomPrompt="1"/>
          </p:nvPr>
        </p:nvSpPr>
        <p:spPr>
          <a:xfrm>
            <a:off x="13810275" y="5857157"/>
            <a:ext cx="2772468" cy="2772467"/>
          </a:xfrm>
          <a:prstGeom prst="ellipse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Image</a:t>
            </a:r>
            <a:endParaRPr kumimoji="1" lang="ja-JP" altLang="en-US" dirty="0"/>
          </a:p>
        </p:txBody>
      </p:sp>
      <p:sp>
        <p:nvSpPr>
          <p:cNvPr id="28" name="テキスト プレースホルダー 6"/>
          <p:cNvSpPr>
            <a:spLocks noGrp="1"/>
          </p:cNvSpPr>
          <p:nvPr>
            <p:ph type="body" sz="quarter" idx="30" hasCustomPrompt="1"/>
          </p:nvPr>
        </p:nvSpPr>
        <p:spPr>
          <a:xfrm>
            <a:off x="13253408" y="8835180"/>
            <a:ext cx="3886200" cy="673804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28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091512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49" presetClass="entr" presetSubtype="0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9" presetClass="entr" presetSubtype="0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250"/>
                            </p:stCondLst>
                            <p:childTnLst>
                              <p:par>
                                <p:cTn id="37" presetID="49" presetClass="entr" presetSubtype="0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9" presetClass="entr" presetSubtype="0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49" presetClass="entr" presetSubtype="0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49" presetClass="entr" presetSubtype="0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750"/>
                            </p:stCondLst>
                            <p:childTnLst>
                              <p:par>
                                <p:cTn id="69" presetID="49" presetClass="entr" presetSubtype="0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49" presetClass="entr" presetSubtype="0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3500"/>
                            </p:stCondLst>
                            <p:childTnLst>
                              <p:par>
                                <p:cTn id="85" presetID="49" presetClass="entr" presetSubtype="0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49" presetClass="entr" presetSubtype="0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4250"/>
                            </p:stCondLst>
                            <p:childTnLst>
                              <p:par>
                                <p:cTn id="101" presetID="49" presetClass="entr" presetSubtype="0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49" presetClass="entr" presetSubtype="0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17" presetID="49" presetClass="entr" presetSubtype="0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49" presetClass="entr" presetSubtype="0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9" grpId="0"/>
      <p:bldP spid="1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 animBg="1"/>
      <p:bldP spid="12" grpId="0"/>
      <p:bldP spid="1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animBg="1"/>
      <p:bldP spid="15" grpId="0"/>
      <p:bldP spid="1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 animBg="1"/>
      <p:bldP spid="18" grpId="0"/>
      <p:bldP spid="1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0" grpId="0" animBg="1"/>
      <p:bldP spid="21" grpId="0"/>
      <p:bldP spid="2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0" animBg="1"/>
      <p:bldP spid="24" grpId="0"/>
      <p:bldP spid="2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 animBg="1"/>
      <p:bldP spid="27" grpId="0"/>
      <p:bldP spid="2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x4 Image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円/楕円 19"/>
          <p:cNvSpPr/>
          <p:nvPr userDrawn="1"/>
        </p:nvSpPr>
        <p:spPr>
          <a:xfrm>
            <a:off x="1024141" y="1849270"/>
            <a:ext cx="3365792" cy="2608430"/>
          </a:xfrm>
          <a:custGeom>
            <a:avLst/>
            <a:gdLst/>
            <a:ahLst/>
            <a:cxnLst/>
            <a:rect l="l" t="t" r="r" b="b"/>
            <a:pathLst>
              <a:path w="3365500" h="2608430">
                <a:moveTo>
                  <a:pt x="1682750" y="0"/>
                </a:moveTo>
                <a:cubicBezTo>
                  <a:pt x="2612107" y="0"/>
                  <a:pt x="3365500" y="753393"/>
                  <a:pt x="3365500" y="1682750"/>
                </a:cubicBezTo>
                <a:cubicBezTo>
                  <a:pt x="3365500" y="2024906"/>
                  <a:pt x="3263382" y="2343211"/>
                  <a:pt x="3087324" y="2608430"/>
                </a:cubicBezTo>
                <a:lnTo>
                  <a:pt x="278177" y="2608430"/>
                </a:lnTo>
                <a:cubicBezTo>
                  <a:pt x="102119" y="2343211"/>
                  <a:pt x="0" y="2024906"/>
                  <a:pt x="0" y="1682750"/>
                </a:cubicBezTo>
                <a:cubicBezTo>
                  <a:pt x="0" y="753393"/>
                  <a:pt x="753393" y="0"/>
                  <a:pt x="1682750" y="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  <a:alpha val="30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200"/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ja-JP" dirty="0"/>
              <a:t>SLIDE TITLE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16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658985" y="4513430"/>
            <a:ext cx="4096106" cy="720080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24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9" name="図プレースホルダー 18"/>
          <p:cNvSpPr>
            <a:spLocks noGrp="1"/>
          </p:cNvSpPr>
          <p:nvPr>
            <p:ph type="pic" sz="quarter" idx="17" hasCustomPrompt="1"/>
          </p:nvPr>
        </p:nvSpPr>
        <p:spPr>
          <a:xfrm>
            <a:off x="1214657" y="2030245"/>
            <a:ext cx="2984759" cy="2425700"/>
          </a:xfrm>
          <a:custGeom>
            <a:avLst/>
            <a:gdLst/>
            <a:ahLst/>
            <a:cxnLst/>
            <a:rect l="l" t="t" r="r" b="b"/>
            <a:pathLst>
              <a:path w="2984500" h="2425700">
                <a:moveTo>
                  <a:pt x="1492250" y="0"/>
                </a:moveTo>
                <a:cubicBezTo>
                  <a:pt x="2316397" y="0"/>
                  <a:pt x="2984500" y="668103"/>
                  <a:pt x="2984500" y="1492250"/>
                </a:cubicBezTo>
                <a:cubicBezTo>
                  <a:pt x="2984500" y="1845748"/>
                  <a:pt x="2861585" y="2170537"/>
                  <a:pt x="2655528" y="2425700"/>
                </a:cubicBezTo>
                <a:lnTo>
                  <a:pt x="328973" y="2425700"/>
                </a:lnTo>
                <a:cubicBezTo>
                  <a:pt x="122916" y="2170537"/>
                  <a:pt x="0" y="1845748"/>
                  <a:pt x="0" y="1492250"/>
                </a:cubicBezTo>
                <a:cubicBezTo>
                  <a:pt x="0" y="668103"/>
                  <a:pt x="668103" y="0"/>
                  <a:pt x="1492250" y="0"/>
                </a:cubicBezTo>
                <a:close/>
              </a:path>
            </a:pathLst>
          </a:custGeom>
        </p:spPr>
        <p:txBody>
          <a:bodyPr/>
          <a:lstStyle/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cxnSp>
        <p:nvCxnSpPr>
          <p:cNvPr id="23" name="直線コネクタ 22"/>
          <p:cNvCxnSpPr/>
          <p:nvPr userDrawn="1"/>
        </p:nvCxnSpPr>
        <p:spPr>
          <a:xfrm>
            <a:off x="906393" y="4461671"/>
            <a:ext cx="3600312" cy="0"/>
          </a:xfrm>
          <a:prstGeom prst="line">
            <a:avLst/>
          </a:prstGeom>
          <a:ln w="12700">
            <a:solidFill>
              <a:schemeClr val="accent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円/楕円 19"/>
          <p:cNvSpPr/>
          <p:nvPr userDrawn="1"/>
        </p:nvSpPr>
        <p:spPr>
          <a:xfrm>
            <a:off x="5285838" y="1849270"/>
            <a:ext cx="3365792" cy="2608430"/>
          </a:xfrm>
          <a:custGeom>
            <a:avLst/>
            <a:gdLst/>
            <a:ahLst/>
            <a:cxnLst/>
            <a:rect l="l" t="t" r="r" b="b"/>
            <a:pathLst>
              <a:path w="3365500" h="2608430">
                <a:moveTo>
                  <a:pt x="1682750" y="0"/>
                </a:moveTo>
                <a:cubicBezTo>
                  <a:pt x="2612107" y="0"/>
                  <a:pt x="3365500" y="753393"/>
                  <a:pt x="3365500" y="1682750"/>
                </a:cubicBezTo>
                <a:cubicBezTo>
                  <a:pt x="3365500" y="2024906"/>
                  <a:pt x="3263382" y="2343211"/>
                  <a:pt x="3087324" y="2608430"/>
                </a:cubicBezTo>
                <a:lnTo>
                  <a:pt x="278177" y="2608430"/>
                </a:lnTo>
                <a:cubicBezTo>
                  <a:pt x="102119" y="2343211"/>
                  <a:pt x="0" y="2024906"/>
                  <a:pt x="0" y="1682750"/>
                </a:cubicBezTo>
                <a:cubicBezTo>
                  <a:pt x="0" y="753393"/>
                  <a:pt x="753393" y="0"/>
                  <a:pt x="1682750" y="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  <a:alpha val="30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200"/>
          </a:p>
        </p:txBody>
      </p:sp>
      <p:sp>
        <p:nvSpPr>
          <p:cNvPr id="28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4920682" y="4513430"/>
            <a:ext cx="4096106" cy="720080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24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9" name="図プレースホルダー 18"/>
          <p:cNvSpPr>
            <a:spLocks noGrp="1"/>
          </p:cNvSpPr>
          <p:nvPr>
            <p:ph type="pic" sz="quarter" idx="19" hasCustomPrompt="1"/>
          </p:nvPr>
        </p:nvSpPr>
        <p:spPr>
          <a:xfrm>
            <a:off x="5476354" y="2030245"/>
            <a:ext cx="2984759" cy="2425700"/>
          </a:xfrm>
          <a:custGeom>
            <a:avLst/>
            <a:gdLst/>
            <a:ahLst/>
            <a:cxnLst/>
            <a:rect l="l" t="t" r="r" b="b"/>
            <a:pathLst>
              <a:path w="2984500" h="2425700">
                <a:moveTo>
                  <a:pt x="1492250" y="0"/>
                </a:moveTo>
                <a:cubicBezTo>
                  <a:pt x="2316397" y="0"/>
                  <a:pt x="2984500" y="668103"/>
                  <a:pt x="2984500" y="1492250"/>
                </a:cubicBezTo>
                <a:cubicBezTo>
                  <a:pt x="2984500" y="1845748"/>
                  <a:pt x="2861585" y="2170537"/>
                  <a:pt x="2655528" y="2425700"/>
                </a:cubicBezTo>
                <a:lnTo>
                  <a:pt x="328973" y="2425700"/>
                </a:lnTo>
                <a:cubicBezTo>
                  <a:pt x="122916" y="2170537"/>
                  <a:pt x="0" y="1845748"/>
                  <a:pt x="0" y="1492250"/>
                </a:cubicBezTo>
                <a:cubicBezTo>
                  <a:pt x="0" y="668103"/>
                  <a:pt x="668103" y="0"/>
                  <a:pt x="1492250" y="0"/>
                </a:cubicBezTo>
                <a:close/>
              </a:path>
            </a:pathLst>
          </a:custGeom>
        </p:spPr>
        <p:txBody>
          <a:bodyPr/>
          <a:lstStyle/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cxnSp>
        <p:nvCxnSpPr>
          <p:cNvPr id="30" name="直線コネクタ 29"/>
          <p:cNvCxnSpPr/>
          <p:nvPr userDrawn="1"/>
        </p:nvCxnSpPr>
        <p:spPr>
          <a:xfrm>
            <a:off x="5168090" y="4461671"/>
            <a:ext cx="3600312" cy="0"/>
          </a:xfrm>
          <a:prstGeom prst="line">
            <a:avLst/>
          </a:prstGeom>
          <a:ln w="12700">
            <a:solidFill>
              <a:schemeClr val="accent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円/楕円 19"/>
          <p:cNvSpPr/>
          <p:nvPr userDrawn="1"/>
        </p:nvSpPr>
        <p:spPr>
          <a:xfrm>
            <a:off x="9568018" y="1851025"/>
            <a:ext cx="3365792" cy="2608430"/>
          </a:xfrm>
          <a:custGeom>
            <a:avLst/>
            <a:gdLst/>
            <a:ahLst/>
            <a:cxnLst/>
            <a:rect l="l" t="t" r="r" b="b"/>
            <a:pathLst>
              <a:path w="3365500" h="2608430">
                <a:moveTo>
                  <a:pt x="1682750" y="0"/>
                </a:moveTo>
                <a:cubicBezTo>
                  <a:pt x="2612107" y="0"/>
                  <a:pt x="3365500" y="753393"/>
                  <a:pt x="3365500" y="1682750"/>
                </a:cubicBezTo>
                <a:cubicBezTo>
                  <a:pt x="3365500" y="2024906"/>
                  <a:pt x="3263382" y="2343211"/>
                  <a:pt x="3087324" y="2608430"/>
                </a:cubicBezTo>
                <a:lnTo>
                  <a:pt x="278177" y="2608430"/>
                </a:lnTo>
                <a:cubicBezTo>
                  <a:pt x="102119" y="2343211"/>
                  <a:pt x="0" y="2024906"/>
                  <a:pt x="0" y="1682750"/>
                </a:cubicBezTo>
                <a:cubicBezTo>
                  <a:pt x="0" y="753393"/>
                  <a:pt x="753393" y="0"/>
                  <a:pt x="1682750" y="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  <a:alpha val="30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200"/>
          </a:p>
        </p:txBody>
      </p:sp>
      <p:sp>
        <p:nvSpPr>
          <p:cNvPr id="32" name="テキスト プレースホルダー 11"/>
          <p:cNvSpPr>
            <a:spLocks noGrp="1"/>
          </p:cNvSpPr>
          <p:nvPr>
            <p:ph type="body" sz="quarter" idx="20" hasCustomPrompt="1"/>
          </p:nvPr>
        </p:nvSpPr>
        <p:spPr>
          <a:xfrm>
            <a:off x="9202862" y="4515185"/>
            <a:ext cx="4096106" cy="720080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24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3" name="図プレースホルダー 18"/>
          <p:cNvSpPr>
            <a:spLocks noGrp="1"/>
          </p:cNvSpPr>
          <p:nvPr>
            <p:ph type="pic" sz="quarter" idx="21" hasCustomPrompt="1"/>
          </p:nvPr>
        </p:nvSpPr>
        <p:spPr>
          <a:xfrm>
            <a:off x="9758535" y="2032000"/>
            <a:ext cx="2984759" cy="2425700"/>
          </a:xfrm>
          <a:custGeom>
            <a:avLst/>
            <a:gdLst/>
            <a:ahLst/>
            <a:cxnLst/>
            <a:rect l="l" t="t" r="r" b="b"/>
            <a:pathLst>
              <a:path w="2984500" h="2425700">
                <a:moveTo>
                  <a:pt x="1492250" y="0"/>
                </a:moveTo>
                <a:cubicBezTo>
                  <a:pt x="2316397" y="0"/>
                  <a:pt x="2984500" y="668103"/>
                  <a:pt x="2984500" y="1492250"/>
                </a:cubicBezTo>
                <a:cubicBezTo>
                  <a:pt x="2984500" y="1845748"/>
                  <a:pt x="2861585" y="2170537"/>
                  <a:pt x="2655528" y="2425700"/>
                </a:cubicBezTo>
                <a:lnTo>
                  <a:pt x="328973" y="2425700"/>
                </a:lnTo>
                <a:cubicBezTo>
                  <a:pt x="122916" y="2170537"/>
                  <a:pt x="0" y="1845748"/>
                  <a:pt x="0" y="1492250"/>
                </a:cubicBezTo>
                <a:cubicBezTo>
                  <a:pt x="0" y="668103"/>
                  <a:pt x="668103" y="0"/>
                  <a:pt x="1492250" y="0"/>
                </a:cubicBezTo>
                <a:close/>
              </a:path>
            </a:pathLst>
          </a:custGeom>
        </p:spPr>
        <p:txBody>
          <a:bodyPr/>
          <a:lstStyle/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cxnSp>
        <p:nvCxnSpPr>
          <p:cNvPr id="34" name="直線コネクタ 33"/>
          <p:cNvCxnSpPr/>
          <p:nvPr userDrawn="1"/>
        </p:nvCxnSpPr>
        <p:spPr>
          <a:xfrm>
            <a:off x="9450270" y="4463426"/>
            <a:ext cx="3600312" cy="0"/>
          </a:xfrm>
          <a:prstGeom prst="line">
            <a:avLst/>
          </a:prstGeom>
          <a:ln w="12700">
            <a:solidFill>
              <a:schemeClr val="accent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円/楕円 19"/>
          <p:cNvSpPr/>
          <p:nvPr userDrawn="1"/>
        </p:nvSpPr>
        <p:spPr>
          <a:xfrm>
            <a:off x="13829715" y="1851025"/>
            <a:ext cx="3365792" cy="2608430"/>
          </a:xfrm>
          <a:custGeom>
            <a:avLst/>
            <a:gdLst/>
            <a:ahLst/>
            <a:cxnLst/>
            <a:rect l="l" t="t" r="r" b="b"/>
            <a:pathLst>
              <a:path w="3365500" h="2608430">
                <a:moveTo>
                  <a:pt x="1682750" y="0"/>
                </a:moveTo>
                <a:cubicBezTo>
                  <a:pt x="2612107" y="0"/>
                  <a:pt x="3365500" y="753393"/>
                  <a:pt x="3365500" y="1682750"/>
                </a:cubicBezTo>
                <a:cubicBezTo>
                  <a:pt x="3365500" y="2024906"/>
                  <a:pt x="3263382" y="2343211"/>
                  <a:pt x="3087324" y="2608430"/>
                </a:cubicBezTo>
                <a:lnTo>
                  <a:pt x="278177" y="2608430"/>
                </a:lnTo>
                <a:cubicBezTo>
                  <a:pt x="102119" y="2343211"/>
                  <a:pt x="0" y="2024906"/>
                  <a:pt x="0" y="1682750"/>
                </a:cubicBezTo>
                <a:cubicBezTo>
                  <a:pt x="0" y="753393"/>
                  <a:pt x="753393" y="0"/>
                  <a:pt x="1682750" y="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  <a:alpha val="30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200"/>
          </a:p>
        </p:txBody>
      </p:sp>
      <p:sp>
        <p:nvSpPr>
          <p:cNvPr id="36" name="テキスト プレースホルダー 11"/>
          <p:cNvSpPr>
            <a:spLocks noGrp="1"/>
          </p:cNvSpPr>
          <p:nvPr>
            <p:ph type="body" sz="quarter" idx="22" hasCustomPrompt="1"/>
          </p:nvPr>
        </p:nvSpPr>
        <p:spPr>
          <a:xfrm>
            <a:off x="13464559" y="4515185"/>
            <a:ext cx="4096106" cy="720080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24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7" name="図プレースホルダー 18"/>
          <p:cNvSpPr>
            <a:spLocks noGrp="1"/>
          </p:cNvSpPr>
          <p:nvPr>
            <p:ph type="pic" sz="quarter" idx="23" hasCustomPrompt="1"/>
          </p:nvPr>
        </p:nvSpPr>
        <p:spPr>
          <a:xfrm>
            <a:off x="14020232" y="2032000"/>
            <a:ext cx="2984759" cy="2425700"/>
          </a:xfrm>
          <a:custGeom>
            <a:avLst/>
            <a:gdLst/>
            <a:ahLst/>
            <a:cxnLst/>
            <a:rect l="l" t="t" r="r" b="b"/>
            <a:pathLst>
              <a:path w="2984500" h="2425700">
                <a:moveTo>
                  <a:pt x="1492250" y="0"/>
                </a:moveTo>
                <a:cubicBezTo>
                  <a:pt x="2316397" y="0"/>
                  <a:pt x="2984500" y="668103"/>
                  <a:pt x="2984500" y="1492250"/>
                </a:cubicBezTo>
                <a:cubicBezTo>
                  <a:pt x="2984500" y="1845748"/>
                  <a:pt x="2861585" y="2170537"/>
                  <a:pt x="2655528" y="2425700"/>
                </a:cubicBezTo>
                <a:lnTo>
                  <a:pt x="328973" y="2425700"/>
                </a:lnTo>
                <a:cubicBezTo>
                  <a:pt x="122916" y="2170537"/>
                  <a:pt x="0" y="1845748"/>
                  <a:pt x="0" y="1492250"/>
                </a:cubicBezTo>
                <a:cubicBezTo>
                  <a:pt x="0" y="668103"/>
                  <a:pt x="668103" y="0"/>
                  <a:pt x="1492250" y="0"/>
                </a:cubicBezTo>
                <a:close/>
              </a:path>
            </a:pathLst>
          </a:custGeom>
        </p:spPr>
        <p:txBody>
          <a:bodyPr/>
          <a:lstStyle/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cxnSp>
        <p:nvCxnSpPr>
          <p:cNvPr id="38" name="直線コネクタ 37"/>
          <p:cNvCxnSpPr/>
          <p:nvPr userDrawn="1"/>
        </p:nvCxnSpPr>
        <p:spPr>
          <a:xfrm>
            <a:off x="13711967" y="4463426"/>
            <a:ext cx="3600312" cy="0"/>
          </a:xfrm>
          <a:prstGeom prst="line">
            <a:avLst/>
          </a:prstGeom>
          <a:ln w="12700">
            <a:solidFill>
              <a:schemeClr val="accent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円/楕円 19"/>
          <p:cNvSpPr/>
          <p:nvPr userDrawn="1"/>
        </p:nvSpPr>
        <p:spPr>
          <a:xfrm>
            <a:off x="1047482" y="5627935"/>
            <a:ext cx="3365792" cy="2608430"/>
          </a:xfrm>
          <a:custGeom>
            <a:avLst/>
            <a:gdLst/>
            <a:ahLst/>
            <a:cxnLst/>
            <a:rect l="l" t="t" r="r" b="b"/>
            <a:pathLst>
              <a:path w="3365500" h="2608430">
                <a:moveTo>
                  <a:pt x="1682750" y="0"/>
                </a:moveTo>
                <a:cubicBezTo>
                  <a:pt x="2612107" y="0"/>
                  <a:pt x="3365500" y="753393"/>
                  <a:pt x="3365500" y="1682750"/>
                </a:cubicBezTo>
                <a:cubicBezTo>
                  <a:pt x="3365500" y="2024906"/>
                  <a:pt x="3263382" y="2343211"/>
                  <a:pt x="3087324" y="2608430"/>
                </a:cubicBezTo>
                <a:lnTo>
                  <a:pt x="278177" y="2608430"/>
                </a:lnTo>
                <a:cubicBezTo>
                  <a:pt x="102119" y="2343211"/>
                  <a:pt x="0" y="2024906"/>
                  <a:pt x="0" y="1682750"/>
                </a:cubicBezTo>
                <a:cubicBezTo>
                  <a:pt x="0" y="753393"/>
                  <a:pt x="753393" y="0"/>
                  <a:pt x="1682750" y="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  <a:alpha val="30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200"/>
          </a:p>
        </p:txBody>
      </p:sp>
      <p:sp>
        <p:nvSpPr>
          <p:cNvPr id="40" name="テキスト プレースホルダー 11"/>
          <p:cNvSpPr>
            <a:spLocks noGrp="1"/>
          </p:cNvSpPr>
          <p:nvPr>
            <p:ph type="body" sz="quarter" idx="24" hasCustomPrompt="1"/>
          </p:nvPr>
        </p:nvSpPr>
        <p:spPr>
          <a:xfrm>
            <a:off x="682326" y="8292095"/>
            <a:ext cx="4096106" cy="720080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24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1" name="図プレースホルダー 18"/>
          <p:cNvSpPr>
            <a:spLocks noGrp="1"/>
          </p:cNvSpPr>
          <p:nvPr>
            <p:ph type="pic" sz="quarter" idx="25" hasCustomPrompt="1"/>
          </p:nvPr>
        </p:nvSpPr>
        <p:spPr>
          <a:xfrm>
            <a:off x="1237998" y="5808910"/>
            <a:ext cx="2984759" cy="2425700"/>
          </a:xfrm>
          <a:custGeom>
            <a:avLst/>
            <a:gdLst/>
            <a:ahLst/>
            <a:cxnLst/>
            <a:rect l="l" t="t" r="r" b="b"/>
            <a:pathLst>
              <a:path w="2984500" h="2425700">
                <a:moveTo>
                  <a:pt x="1492250" y="0"/>
                </a:moveTo>
                <a:cubicBezTo>
                  <a:pt x="2316397" y="0"/>
                  <a:pt x="2984500" y="668103"/>
                  <a:pt x="2984500" y="1492250"/>
                </a:cubicBezTo>
                <a:cubicBezTo>
                  <a:pt x="2984500" y="1845748"/>
                  <a:pt x="2861585" y="2170537"/>
                  <a:pt x="2655528" y="2425700"/>
                </a:cubicBezTo>
                <a:lnTo>
                  <a:pt x="328973" y="2425700"/>
                </a:lnTo>
                <a:cubicBezTo>
                  <a:pt x="122916" y="2170537"/>
                  <a:pt x="0" y="1845748"/>
                  <a:pt x="0" y="1492250"/>
                </a:cubicBezTo>
                <a:cubicBezTo>
                  <a:pt x="0" y="668103"/>
                  <a:pt x="668103" y="0"/>
                  <a:pt x="1492250" y="0"/>
                </a:cubicBezTo>
                <a:close/>
              </a:path>
            </a:pathLst>
          </a:custGeom>
        </p:spPr>
        <p:txBody>
          <a:bodyPr/>
          <a:lstStyle/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cxnSp>
        <p:nvCxnSpPr>
          <p:cNvPr id="42" name="直線コネクタ 41"/>
          <p:cNvCxnSpPr/>
          <p:nvPr userDrawn="1"/>
        </p:nvCxnSpPr>
        <p:spPr>
          <a:xfrm>
            <a:off x="929734" y="8240336"/>
            <a:ext cx="3600312" cy="0"/>
          </a:xfrm>
          <a:prstGeom prst="line">
            <a:avLst/>
          </a:prstGeom>
          <a:ln w="12700">
            <a:solidFill>
              <a:schemeClr val="accent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円/楕円 19"/>
          <p:cNvSpPr/>
          <p:nvPr userDrawn="1"/>
        </p:nvSpPr>
        <p:spPr>
          <a:xfrm>
            <a:off x="5309179" y="5627935"/>
            <a:ext cx="3365792" cy="2608430"/>
          </a:xfrm>
          <a:custGeom>
            <a:avLst/>
            <a:gdLst/>
            <a:ahLst/>
            <a:cxnLst/>
            <a:rect l="l" t="t" r="r" b="b"/>
            <a:pathLst>
              <a:path w="3365500" h="2608430">
                <a:moveTo>
                  <a:pt x="1682750" y="0"/>
                </a:moveTo>
                <a:cubicBezTo>
                  <a:pt x="2612107" y="0"/>
                  <a:pt x="3365500" y="753393"/>
                  <a:pt x="3365500" y="1682750"/>
                </a:cubicBezTo>
                <a:cubicBezTo>
                  <a:pt x="3365500" y="2024906"/>
                  <a:pt x="3263382" y="2343211"/>
                  <a:pt x="3087324" y="2608430"/>
                </a:cubicBezTo>
                <a:lnTo>
                  <a:pt x="278177" y="2608430"/>
                </a:lnTo>
                <a:cubicBezTo>
                  <a:pt x="102119" y="2343211"/>
                  <a:pt x="0" y="2024906"/>
                  <a:pt x="0" y="1682750"/>
                </a:cubicBezTo>
                <a:cubicBezTo>
                  <a:pt x="0" y="753393"/>
                  <a:pt x="753393" y="0"/>
                  <a:pt x="1682750" y="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  <a:alpha val="30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200"/>
          </a:p>
        </p:txBody>
      </p:sp>
      <p:sp>
        <p:nvSpPr>
          <p:cNvPr id="44" name="テキスト プレースホルダー 11"/>
          <p:cNvSpPr>
            <a:spLocks noGrp="1"/>
          </p:cNvSpPr>
          <p:nvPr>
            <p:ph type="body" sz="quarter" idx="26" hasCustomPrompt="1"/>
          </p:nvPr>
        </p:nvSpPr>
        <p:spPr>
          <a:xfrm>
            <a:off x="4944023" y="8292095"/>
            <a:ext cx="4096106" cy="720080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24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5" name="図プレースホルダー 18"/>
          <p:cNvSpPr>
            <a:spLocks noGrp="1"/>
          </p:cNvSpPr>
          <p:nvPr>
            <p:ph type="pic" sz="quarter" idx="27" hasCustomPrompt="1"/>
          </p:nvPr>
        </p:nvSpPr>
        <p:spPr>
          <a:xfrm>
            <a:off x="5499695" y="5808910"/>
            <a:ext cx="2984759" cy="2425700"/>
          </a:xfrm>
          <a:custGeom>
            <a:avLst/>
            <a:gdLst/>
            <a:ahLst/>
            <a:cxnLst/>
            <a:rect l="l" t="t" r="r" b="b"/>
            <a:pathLst>
              <a:path w="2984500" h="2425700">
                <a:moveTo>
                  <a:pt x="1492250" y="0"/>
                </a:moveTo>
                <a:cubicBezTo>
                  <a:pt x="2316397" y="0"/>
                  <a:pt x="2984500" y="668103"/>
                  <a:pt x="2984500" y="1492250"/>
                </a:cubicBezTo>
                <a:cubicBezTo>
                  <a:pt x="2984500" y="1845748"/>
                  <a:pt x="2861585" y="2170537"/>
                  <a:pt x="2655528" y="2425700"/>
                </a:cubicBezTo>
                <a:lnTo>
                  <a:pt x="328973" y="2425700"/>
                </a:lnTo>
                <a:cubicBezTo>
                  <a:pt x="122916" y="2170537"/>
                  <a:pt x="0" y="1845748"/>
                  <a:pt x="0" y="1492250"/>
                </a:cubicBezTo>
                <a:cubicBezTo>
                  <a:pt x="0" y="668103"/>
                  <a:pt x="668103" y="0"/>
                  <a:pt x="1492250" y="0"/>
                </a:cubicBezTo>
                <a:close/>
              </a:path>
            </a:pathLst>
          </a:custGeom>
        </p:spPr>
        <p:txBody>
          <a:bodyPr/>
          <a:lstStyle/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cxnSp>
        <p:nvCxnSpPr>
          <p:cNvPr id="46" name="直線コネクタ 45"/>
          <p:cNvCxnSpPr/>
          <p:nvPr userDrawn="1"/>
        </p:nvCxnSpPr>
        <p:spPr>
          <a:xfrm>
            <a:off x="5191431" y="8240336"/>
            <a:ext cx="3600312" cy="0"/>
          </a:xfrm>
          <a:prstGeom prst="line">
            <a:avLst/>
          </a:prstGeom>
          <a:ln w="12700">
            <a:solidFill>
              <a:schemeClr val="accent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円/楕円 19"/>
          <p:cNvSpPr/>
          <p:nvPr userDrawn="1"/>
        </p:nvSpPr>
        <p:spPr>
          <a:xfrm>
            <a:off x="9591359" y="5629690"/>
            <a:ext cx="3365792" cy="2608430"/>
          </a:xfrm>
          <a:custGeom>
            <a:avLst/>
            <a:gdLst/>
            <a:ahLst/>
            <a:cxnLst/>
            <a:rect l="l" t="t" r="r" b="b"/>
            <a:pathLst>
              <a:path w="3365500" h="2608430">
                <a:moveTo>
                  <a:pt x="1682750" y="0"/>
                </a:moveTo>
                <a:cubicBezTo>
                  <a:pt x="2612107" y="0"/>
                  <a:pt x="3365500" y="753393"/>
                  <a:pt x="3365500" y="1682750"/>
                </a:cubicBezTo>
                <a:cubicBezTo>
                  <a:pt x="3365500" y="2024906"/>
                  <a:pt x="3263382" y="2343211"/>
                  <a:pt x="3087324" y="2608430"/>
                </a:cubicBezTo>
                <a:lnTo>
                  <a:pt x="278177" y="2608430"/>
                </a:lnTo>
                <a:cubicBezTo>
                  <a:pt x="102119" y="2343211"/>
                  <a:pt x="0" y="2024906"/>
                  <a:pt x="0" y="1682750"/>
                </a:cubicBezTo>
                <a:cubicBezTo>
                  <a:pt x="0" y="753393"/>
                  <a:pt x="753393" y="0"/>
                  <a:pt x="1682750" y="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  <a:alpha val="30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200"/>
          </a:p>
        </p:txBody>
      </p:sp>
      <p:sp>
        <p:nvSpPr>
          <p:cNvPr id="48" name="テキスト プレースホルダー 11"/>
          <p:cNvSpPr>
            <a:spLocks noGrp="1"/>
          </p:cNvSpPr>
          <p:nvPr>
            <p:ph type="body" sz="quarter" idx="28" hasCustomPrompt="1"/>
          </p:nvPr>
        </p:nvSpPr>
        <p:spPr>
          <a:xfrm>
            <a:off x="9226203" y="8293850"/>
            <a:ext cx="4096106" cy="720080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24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9" name="図プレースホルダー 18"/>
          <p:cNvSpPr>
            <a:spLocks noGrp="1"/>
          </p:cNvSpPr>
          <p:nvPr>
            <p:ph type="pic" sz="quarter" idx="29" hasCustomPrompt="1"/>
          </p:nvPr>
        </p:nvSpPr>
        <p:spPr>
          <a:xfrm>
            <a:off x="9781876" y="5810665"/>
            <a:ext cx="2984759" cy="2425700"/>
          </a:xfrm>
          <a:custGeom>
            <a:avLst/>
            <a:gdLst/>
            <a:ahLst/>
            <a:cxnLst/>
            <a:rect l="l" t="t" r="r" b="b"/>
            <a:pathLst>
              <a:path w="2984500" h="2425700">
                <a:moveTo>
                  <a:pt x="1492250" y="0"/>
                </a:moveTo>
                <a:cubicBezTo>
                  <a:pt x="2316397" y="0"/>
                  <a:pt x="2984500" y="668103"/>
                  <a:pt x="2984500" y="1492250"/>
                </a:cubicBezTo>
                <a:cubicBezTo>
                  <a:pt x="2984500" y="1845748"/>
                  <a:pt x="2861585" y="2170537"/>
                  <a:pt x="2655528" y="2425700"/>
                </a:cubicBezTo>
                <a:lnTo>
                  <a:pt x="328973" y="2425700"/>
                </a:lnTo>
                <a:cubicBezTo>
                  <a:pt x="122916" y="2170537"/>
                  <a:pt x="0" y="1845748"/>
                  <a:pt x="0" y="1492250"/>
                </a:cubicBezTo>
                <a:cubicBezTo>
                  <a:pt x="0" y="668103"/>
                  <a:pt x="668103" y="0"/>
                  <a:pt x="1492250" y="0"/>
                </a:cubicBezTo>
                <a:close/>
              </a:path>
            </a:pathLst>
          </a:custGeom>
        </p:spPr>
        <p:txBody>
          <a:bodyPr/>
          <a:lstStyle/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cxnSp>
        <p:nvCxnSpPr>
          <p:cNvPr id="50" name="直線コネクタ 49"/>
          <p:cNvCxnSpPr/>
          <p:nvPr userDrawn="1"/>
        </p:nvCxnSpPr>
        <p:spPr>
          <a:xfrm>
            <a:off x="9473611" y="8242091"/>
            <a:ext cx="3600312" cy="0"/>
          </a:xfrm>
          <a:prstGeom prst="line">
            <a:avLst/>
          </a:prstGeom>
          <a:ln w="12700">
            <a:solidFill>
              <a:schemeClr val="accent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円/楕円 19"/>
          <p:cNvSpPr/>
          <p:nvPr userDrawn="1"/>
        </p:nvSpPr>
        <p:spPr>
          <a:xfrm>
            <a:off x="13853056" y="5629690"/>
            <a:ext cx="3365792" cy="2608430"/>
          </a:xfrm>
          <a:custGeom>
            <a:avLst/>
            <a:gdLst/>
            <a:ahLst/>
            <a:cxnLst/>
            <a:rect l="l" t="t" r="r" b="b"/>
            <a:pathLst>
              <a:path w="3365500" h="2608430">
                <a:moveTo>
                  <a:pt x="1682750" y="0"/>
                </a:moveTo>
                <a:cubicBezTo>
                  <a:pt x="2612107" y="0"/>
                  <a:pt x="3365500" y="753393"/>
                  <a:pt x="3365500" y="1682750"/>
                </a:cubicBezTo>
                <a:cubicBezTo>
                  <a:pt x="3365500" y="2024906"/>
                  <a:pt x="3263382" y="2343211"/>
                  <a:pt x="3087324" y="2608430"/>
                </a:cubicBezTo>
                <a:lnTo>
                  <a:pt x="278177" y="2608430"/>
                </a:lnTo>
                <a:cubicBezTo>
                  <a:pt x="102119" y="2343211"/>
                  <a:pt x="0" y="2024906"/>
                  <a:pt x="0" y="1682750"/>
                </a:cubicBezTo>
                <a:cubicBezTo>
                  <a:pt x="0" y="753393"/>
                  <a:pt x="753393" y="0"/>
                  <a:pt x="1682750" y="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  <a:alpha val="30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200"/>
          </a:p>
        </p:txBody>
      </p:sp>
      <p:sp>
        <p:nvSpPr>
          <p:cNvPr id="52" name="テキスト プレースホルダー 11"/>
          <p:cNvSpPr>
            <a:spLocks noGrp="1"/>
          </p:cNvSpPr>
          <p:nvPr>
            <p:ph type="body" sz="quarter" idx="30" hasCustomPrompt="1"/>
          </p:nvPr>
        </p:nvSpPr>
        <p:spPr>
          <a:xfrm>
            <a:off x="13487900" y="8293850"/>
            <a:ext cx="4096106" cy="720080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24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53" name="図プレースホルダー 18"/>
          <p:cNvSpPr>
            <a:spLocks noGrp="1"/>
          </p:cNvSpPr>
          <p:nvPr>
            <p:ph type="pic" sz="quarter" idx="31" hasCustomPrompt="1"/>
          </p:nvPr>
        </p:nvSpPr>
        <p:spPr>
          <a:xfrm>
            <a:off x="14043573" y="5810665"/>
            <a:ext cx="2984759" cy="2425700"/>
          </a:xfrm>
          <a:custGeom>
            <a:avLst/>
            <a:gdLst/>
            <a:ahLst/>
            <a:cxnLst/>
            <a:rect l="l" t="t" r="r" b="b"/>
            <a:pathLst>
              <a:path w="2984500" h="2425700">
                <a:moveTo>
                  <a:pt x="1492250" y="0"/>
                </a:moveTo>
                <a:cubicBezTo>
                  <a:pt x="2316397" y="0"/>
                  <a:pt x="2984500" y="668103"/>
                  <a:pt x="2984500" y="1492250"/>
                </a:cubicBezTo>
                <a:cubicBezTo>
                  <a:pt x="2984500" y="1845748"/>
                  <a:pt x="2861585" y="2170537"/>
                  <a:pt x="2655528" y="2425700"/>
                </a:cubicBezTo>
                <a:lnTo>
                  <a:pt x="328973" y="2425700"/>
                </a:lnTo>
                <a:cubicBezTo>
                  <a:pt x="122916" y="2170537"/>
                  <a:pt x="0" y="1845748"/>
                  <a:pt x="0" y="1492250"/>
                </a:cubicBezTo>
                <a:cubicBezTo>
                  <a:pt x="0" y="668103"/>
                  <a:pt x="668103" y="0"/>
                  <a:pt x="1492250" y="0"/>
                </a:cubicBezTo>
                <a:close/>
              </a:path>
            </a:pathLst>
          </a:custGeom>
        </p:spPr>
        <p:txBody>
          <a:bodyPr/>
          <a:lstStyle/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cxnSp>
        <p:nvCxnSpPr>
          <p:cNvPr id="54" name="直線コネクタ 53"/>
          <p:cNvCxnSpPr/>
          <p:nvPr userDrawn="1"/>
        </p:nvCxnSpPr>
        <p:spPr>
          <a:xfrm>
            <a:off x="13735308" y="8242091"/>
            <a:ext cx="3600312" cy="0"/>
          </a:xfrm>
          <a:prstGeom prst="line">
            <a:avLst/>
          </a:prstGeom>
          <a:ln w="12700">
            <a:solidFill>
              <a:schemeClr val="accent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84257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37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250"/>
                            </p:stCondLst>
                            <p:childTnLst>
                              <p:par>
                                <p:cTn id="31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37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37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750"/>
                            </p:stCondLst>
                            <p:childTnLst>
                              <p:par>
                                <p:cTn id="57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6" presetClass="entr" presetSubtype="37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3500"/>
                            </p:stCondLst>
                            <p:childTnLst>
                              <p:par>
                                <p:cTn id="70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6" presetClass="entr" presetSubtype="37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4250"/>
                            </p:stCondLst>
                            <p:childTnLst>
                              <p:par>
                                <p:cTn id="83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6" presetClass="entr" presetSubtype="37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9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0"/>
                            </p:stCondLst>
                            <p:childTnLst>
                              <p:par>
                                <p:cTn id="96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6" presetClass="entr" presetSubtype="37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1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/>
      <p:bldP spid="27" grpId="0" animBg="1"/>
      <p:bldP spid="2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9" grpId="0"/>
      <p:bldP spid="31" grpId="0" animBg="1"/>
      <p:bldP spid="3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3" grpId="0"/>
      <p:bldP spid="35" grpId="0" animBg="1"/>
      <p:bldP spid="3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7" grpId="0"/>
      <p:bldP spid="39" grpId="0" animBg="1"/>
      <p:bldP spid="4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1" grpId="0"/>
      <p:bldP spid="43" grpId="0" animBg="1"/>
      <p:bldP spid="4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5" grpId="0"/>
      <p:bldP spid="47" grpId="0" animBg="1"/>
      <p:bldP spid="4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9" grpId="0"/>
      <p:bldP spid="51" grpId="0" animBg="1"/>
      <p:bldP spid="5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3" grpId="0"/>
    </p:bld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ja-JP" dirty="0"/>
              <a:t>SLIDE TITLE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5" name="円/楕円 4"/>
          <p:cNvSpPr/>
          <p:nvPr userDrawn="1"/>
        </p:nvSpPr>
        <p:spPr>
          <a:xfrm>
            <a:off x="723900" y="2490310"/>
            <a:ext cx="3771900" cy="3771900"/>
          </a:xfrm>
          <a:prstGeom prst="ellipse">
            <a:avLst/>
          </a:prstGeom>
          <a:solidFill>
            <a:schemeClr val="accent1">
              <a:lumMod val="20000"/>
              <a:lumOff val="80000"/>
              <a:alpha val="30000"/>
            </a:schemeClr>
          </a:solidFill>
          <a:ln w="12700">
            <a:solidFill>
              <a:schemeClr val="accent1"/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24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6" name="図プレースホルダー 9"/>
          <p:cNvSpPr>
            <a:spLocks noGrp="1"/>
          </p:cNvSpPr>
          <p:nvPr>
            <p:ph type="pic" sz="quarter" idx="12" hasCustomPrompt="1"/>
          </p:nvPr>
        </p:nvSpPr>
        <p:spPr>
          <a:xfrm>
            <a:off x="892855" y="2659265"/>
            <a:ext cx="3433991" cy="3433990"/>
          </a:xfrm>
          <a:prstGeom prst="ellipse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Image</a:t>
            </a:r>
            <a:endParaRPr kumimoji="1" lang="ja-JP" altLang="en-US" dirty="0"/>
          </a:p>
        </p:txBody>
      </p:sp>
      <p:sp>
        <p:nvSpPr>
          <p:cNvPr id="7" name="円/楕円 6"/>
          <p:cNvSpPr/>
          <p:nvPr userDrawn="1"/>
        </p:nvSpPr>
        <p:spPr>
          <a:xfrm>
            <a:off x="5067300" y="2490310"/>
            <a:ext cx="3771900" cy="3771900"/>
          </a:xfrm>
          <a:prstGeom prst="ellipse">
            <a:avLst/>
          </a:prstGeom>
          <a:solidFill>
            <a:schemeClr val="accent1">
              <a:lumMod val="20000"/>
              <a:lumOff val="80000"/>
              <a:alpha val="30000"/>
            </a:schemeClr>
          </a:solidFill>
          <a:ln w="12700">
            <a:solidFill>
              <a:schemeClr val="accent1"/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24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8" name="図プレースホルダー 9"/>
          <p:cNvSpPr>
            <a:spLocks noGrp="1"/>
          </p:cNvSpPr>
          <p:nvPr>
            <p:ph type="pic" sz="quarter" idx="13" hasCustomPrompt="1"/>
          </p:nvPr>
        </p:nvSpPr>
        <p:spPr>
          <a:xfrm>
            <a:off x="5236255" y="2659265"/>
            <a:ext cx="3433991" cy="3433990"/>
          </a:xfrm>
          <a:prstGeom prst="ellipse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Image</a:t>
            </a:r>
            <a:endParaRPr kumimoji="1" lang="ja-JP" altLang="en-US" dirty="0"/>
          </a:p>
        </p:txBody>
      </p:sp>
      <p:sp>
        <p:nvSpPr>
          <p:cNvPr id="9" name="円/楕円 8"/>
          <p:cNvSpPr/>
          <p:nvPr userDrawn="1"/>
        </p:nvSpPr>
        <p:spPr>
          <a:xfrm>
            <a:off x="9410700" y="2452210"/>
            <a:ext cx="3771900" cy="3771900"/>
          </a:xfrm>
          <a:prstGeom prst="ellipse">
            <a:avLst/>
          </a:prstGeom>
          <a:solidFill>
            <a:schemeClr val="accent1">
              <a:lumMod val="20000"/>
              <a:lumOff val="80000"/>
              <a:alpha val="30000"/>
            </a:schemeClr>
          </a:solidFill>
          <a:ln w="12700">
            <a:solidFill>
              <a:schemeClr val="accent1"/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24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0" name="図プレースホルダー 9"/>
          <p:cNvSpPr>
            <a:spLocks noGrp="1"/>
          </p:cNvSpPr>
          <p:nvPr>
            <p:ph type="pic" sz="quarter" idx="14" hasCustomPrompt="1"/>
          </p:nvPr>
        </p:nvSpPr>
        <p:spPr>
          <a:xfrm>
            <a:off x="9579655" y="2621165"/>
            <a:ext cx="3433991" cy="3433990"/>
          </a:xfrm>
          <a:prstGeom prst="ellipse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Image</a:t>
            </a:r>
            <a:endParaRPr kumimoji="1" lang="ja-JP" altLang="en-US" dirty="0"/>
          </a:p>
        </p:txBody>
      </p:sp>
      <p:sp>
        <p:nvSpPr>
          <p:cNvPr id="11" name="円/楕円 10"/>
          <p:cNvSpPr/>
          <p:nvPr userDrawn="1"/>
        </p:nvSpPr>
        <p:spPr>
          <a:xfrm>
            <a:off x="13754100" y="2452210"/>
            <a:ext cx="3771900" cy="3771900"/>
          </a:xfrm>
          <a:prstGeom prst="ellipse">
            <a:avLst/>
          </a:prstGeom>
          <a:solidFill>
            <a:schemeClr val="accent1">
              <a:lumMod val="20000"/>
              <a:lumOff val="80000"/>
              <a:alpha val="30000"/>
            </a:schemeClr>
          </a:solidFill>
          <a:ln w="12700">
            <a:solidFill>
              <a:schemeClr val="accent1"/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24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2" name="図プレースホルダー 9"/>
          <p:cNvSpPr>
            <a:spLocks noGrp="1"/>
          </p:cNvSpPr>
          <p:nvPr>
            <p:ph type="pic" sz="quarter" idx="15" hasCustomPrompt="1"/>
          </p:nvPr>
        </p:nvSpPr>
        <p:spPr>
          <a:xfrm>
            <a:off x="13923055" y="2621165"/>
            <a:ext cx="3433991" cy="3433990"/>
          </a:xfrm>
          <a:prstGeom prst="ellipse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Image</a:t>
            </a:r>
            <a:endParaRPr kumimoji="1" lang="ja-JP" altLang="en-US" dirty="0"/>
          </a:p>
        </p:txBody>
      </p:sp>
      <p:sp>
        <p:nvSpPr>
          <p:cNvPr id="13" name="テキスト プレースホルダー 6"/>
          <p:cNvSpPr>
            <a:spLocks noGrp="1"/>
          </p:cNvSpPr>
          <p:nvPr>
            <p:ph type="body" sz="quarter" idx="16" hasCustomPrompt="1"/>
          </p:nvPr>
        </p:nvSpPr>
        <p:spPr>
          <a:xfrm>
            <a:off x="685800" y="6483905"/>
            <a:ext cx="3886200" cy="693830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32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14" name="テキスト プレースホルダー 6"/>
          <p:cNvSpPr>
            <a:spLocks noGrp="1"/>
          </p:cNvSpPr>
          <p:nvPr>
            <p:ph type="body" sz="quarter" idx="17" hasCustomPrompt="1"/>
          </p:nvPr>
        </p:nvSpPr>
        <p:spPr>
          <a:xfrm>
            <a:off x="5029200" y="6483905"/>
            <a:ext cx="3886200" cy="693830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32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15" name="テキスト プレースホルダー 6"/>
          <p:cNvSpPr>
            <a:spLocks noGrp="1"/>
          </p:cNvSpPr>
          <p:nvPr>
            <p:ph type="body" sz="quarter" idx="18" hasCustomPrompt="1"/>
          </p:nvPr>
        </p:nvSpPr>
        <p:spPr>
          <a:xfrm>
            <a:off x="9448801" y="6483905"/>
            <a:ext cx="3886200" cy="693830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32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16" name="テキスト プレースホルダー 6"/>
          <p:cNvSpPr>
            <a:spLocks noGrp="1"/>
          </p:cNvSpPr>
          <p:nvPr>
            <p:ph type="body" sz="quarter" idx="19" hasCustomPrompt="1"/>
          </p:nvPr>
        </p:nvSpPr>
        <p:spPr>
          <a:xfrm>
            <a:off x="13792200" y="6483905"/>
            <a:ext cx="3886200" cy="693830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32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17" name="テキスト プレースホルダー 11"/>
          <p:cNvSpPr>
            <a:spLocks noGrp="1"/>
          </p:cNvSpPr>
          <p:nvPr>
            <p:ph type="body" sz="quarter" idx="20" hasCustomPrompt="1"/>
          </p:nvPr>
        </p:nvSpPr>
        <p:spPr>
          <a:xfrm>
            <a:off x="685800" y="7042720"/>
            <a:ext cx="3925584" cy="1872680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8" name="テキスト プレースホルダー 11"/>
          <p:cNvSpPr>
            <a:spLocks noGrp="1"/>
          </p:cNvSpPr>
          <p:nvPr>
            <p:ph type="body" sz="quarter" idx="21" hasCustomPrompt="1"/>
          </p:nvPr>
        </p:nvSpPr>
        <p:spPr>
          <a:xfrm>
            <a:off x="5029200" y="7042720"/>
            <a:ext cx="3925584" cy="1872680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9" name="テキスト プレースホルダー 11"/>
          <p:cNvSpPr>
            <a:spLocks noGrp="1"/>
          </p:cNvSpPr>
          <p:nvPr>
            <p:ph type="body" sz="quarter" idx="22" hasCustomPrompt="1"/>
          </p:nvPr>
        </p:nvSpPr>
        <p:spPr>
          <a:xfrm>
            <a:off x="9448800" y="7042720"/>
            <a:ext cx="3925584" cy="1872680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0" name="テキスト プレースホルダー 11"/>
          <p:cNvSpPr>
            <a:spLocks noGrp="1"/>
          </p:cNvSpPr>
          <p:nvPr>
            <p:ph type="body" sz="quarter" idx="23" hasCustomPrompt="1"/>
          </p:nvPr>
        </p:nvSpPr>
        <p:spPr>
          <a:xfrm>
            <a:off x="13792200" y="7042720"/>
            <a:ext cx="3925584" cy="1872680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8946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49" presetClass="entr" presetSubtype="0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9" presetClass="entr" presetSubtype="0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49" presetClass="entr" presetSubtype="0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49" presetClass="entr" presetSubtype="0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500"/>
                            </p:stCondLst>
                            <p:childTnLst>
                              <p:par>
                                <p:cTn id="62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000"/>
                            </p:stCondLst>
                            <p:childTnLst>
                              <p:par>
                                <p:cTn id="71" presetID="49" presetClass="entr" presetSubtype="0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49" presetClass="entr" presetSubtype="0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0"/>
                            </p:stCondLst>
                            <p:childTnLst>
                              <p:par>
                                <p:cTn id="84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 animBg="1"/>
      <p:bldP spid="8" grpId="0"/>
      <p:bldP spid="9" grpId="0" animBg="1"/>
      <p:bldP spid="10" grpId="0"/>
      <p:bldP spid="11" grpId="0" animBg="1"/>
      <p:bldP spid="12" grpId="0"/>
      <p:bldP spid="13" grpId="0">
        <p:tmplLst>
          <p:tmpl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4" grpId="0">
        <p:tmplLst>
          <p:tmpl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5" grpId="0">
        <p:tmplLst>
          <p:tmpl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6" grpId="0">
        <p:tmplLst>
          <p:tmpl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7" grpId="0">
        <p:tmplLst>
          <p:tmpl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8" grpId="0">
        <p:tmplLst>
          <p:tmpl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9" grpId="0">
        <p:tmplLst>
          <p:tmpl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0" grpId="0">
        <p:tmplLst>
          <p:tmpl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ja-JP" dirty="0"/>
              <a:t>SLIDE TITLE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5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959126" y="6697585"/>
            <a:ext cx="4855324" cy="2091320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600"/>
              </a:spcBef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cxnSp>
        <p:nvCxnSpPr>
          <p:cNvPr id="6" name="直線コネクタ 5"/>
          <p:cNvCxnSpPr/>
          <p:nvPr userDrawn="1"/>
        </p:nvCxnSpPr>
        <p:spPr>
          <a:xfrm flipH="1">
            <a:off x="870217" y="5863580"/>
            <a:ext cx="5033141" cy="0"/>
          </a:xfrm>
          <a:prstGeom prst="line">
            <a:avLst/>
          </a:prstGeom>
          <a:ln w="12700">
            <a:solidFill>
              <a:schemeClr val="accent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961403" y="6043600"/>
            <a:ext cx="4850770" cy="72008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8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6" name="円/楕円 15"/>
          <p:cNvSpPr/>
          <p:nvPr userDrawn="1"/>
        </p:nvSpPr>
        <p:spPr>
          <a:xfrm>
            <a:off x="1782753" y="2315840"/>
            <a:ext cx="3187977" cy="3187700"/>
          </a:xfrm>
          <a:prstGeom prst="ellipse">
            <a:avLst/>
          </a:prstGeom>
          <a:solidFill>
            <a:schemeClr val="accent1"/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200"/>
          </a:p>
        </p:txBody>
      </p:sp>
      <p:sp>
        <p:nvSpPr>
          <p:cNvPr id="17" name="テキスト プレースホルダー 11"/>
          <p:cNvSpPr>
            <a:spLocks noGrp="1"/>
          </p:cNvSpPr>
          <p:nvPr>
            <p:ph type="body" sz="quarter" idx="21" hasCustomPrompt="1"/>
          </p:nvPr>
        </p:nvSpPr>
        <p:spPr>
          <a:xfrm>
            <a:off x="1871047" y="3459640"/>
            <a:ext cx="3011388" cy="900100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800" spc="3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8" name="テキスト プレースホルダー 11"/>
          <p:cNvSpPr>
            <a:spLocks noGrp="1"/>
          </p:cNvSpPr>
          <p:nvPr>
            <p:ph type="body" sz="quarter" idx="22" hasCustomPrompt="1"/>
          </p:nvPr>
        </p:nvSpPr>
        <p:spPr>
          <a:xfrm>
            <a:off x="6725591" y="6697585"/>
            <a:ext cx="4855324" cy="2091320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600"/>
              </a:spcBef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cxnSp>
        <p:nvCxnSpPr>
          <p:cNvPr id="19" name="直線コネクタ 18"/>
          <p:cNvCxnSpPr/>
          <p:nvPr userDrawn="1"/>
        </p:nvCxnSpPr>
        <p:spPr>
          <a:xfrm flipH="1">
            <a:off x="6636683" y="5863580"/>
            <a:ext cx="5033141" cy="0"/>
          </a:xfrm>
          <a:prstGeom prst="line">
            <a:avLst/>
          </a:prstGeom>
          <a:ln w="12700">
            <a:solidFill>
              <a:schemeClr val="accent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テキスト プレースホルダー 11"/>
          <p:cNvSpPr>
            <a:spLocks noGrp="1"/>
          </p:cNvSpPr>
          <p:nvPr>
            <p:ph type="body" sz="quarter" idx="23" hasCustomPrompt="1"/>
          </p:nvPr>
        </p:nvSpPr>
        <p:spPr>
          <a:xfrm>
            <a:off x="6727868" y="6043600"/>
            <a:ext cx="4850770" cy="72008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8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1" name="円/楕円 20"/>
          <p:cNvSpPr/>
          <p:nvPr userDrawn="1"/>
        </p:nvSpPr>
        <p:spPr>
          <a:xfrm>
            <a:off x="7549218" y="2315840"/>
            <a:ext cx="3187977" cy="3187700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200"/>
          </a:p>
        </p:txBody>
      </p:sp>
      <p:sp>
        <p:nvSpPr>
          <p:cNvPr id="22" name="テキスト プレースホルダー 11"/>
          <p:cNvSpPr>
            <a:spLocks noGrp="1"/>
          </p:cNvSpPr>
          <p:nvPr>
            <p:ph type="body" sz="quarter" idx="24" hasCustomPrompt="1"/>
          </p:nvPr>
        </p:nvSpPr>
        <p:spPr>
          <a:xfrm>
            <a:off x="7637512" y="3459640"/>
            <a:ext cx="3011388" cy="900100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800" spc="3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3" name="テキスト プレースホルダー 11"/>
          <p:cNvSpPr>
            <a:spLocks noGrp="1"/>
          </p:cNvSpPr>
          <p:nvPr>
            <p:ph type="body" sz="quarter" idx="25" hasCustomPrompt="1"/>
          </p:nvPr>
        </p:nvSpPr>
        <p:spPr>
          <a:xfrm>
            <a:off x="12473549" y="6697585"/>
            <a:ext cx="4855324" cy="2091320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600"/>
              </a:spcBef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cxnSp>
        <p:nvCxnSpPr>
          <p:cNvPr id="24" name="直線コネクタ 23"/>
          <p:cNvCxnSpPr/>
          <p:nvPr userDrawn="1"/>
        </p:nvCxnSpPr>
        <p:spPr>
          <a:xfrm flipH="1">
            <a:off x="12384641" y="5863580"/>
            <a:ext cx="5033141" cy="0"/>
          </a:xfrm>
          <a:prstGeom prst="line">
            <a:avLst/>
          </a:prstGeom>
          <a:ln w="12700">
            <a:solidFill>
              <a:schemeClr val="accent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テキスト プレースホルダー 11"/>
          <p:cNvSpPr>
            <a:spLocks noGrp="1"/>
          </p:cNvSpPr>
          <p:nvPr>
            <p:ph type="body" sz="quarter" idx="26" hasCustomPrompt="1"/>
          </p:nvPr>
        </p:nvSpPr>
        <p:spPr>
          <a:xfrm>
            <a:off x="12475826" y="6043600"/>
            <a:ext cx="4850770" cy="72008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8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6" name="円/楕円 25"/>
          <p:cNvSpPr/>
          <p:nvPr userDrawn="1"/>
        </p:nvSpPr>
        <p:spPr>
          <a:xfrm>
            <a:off x="13297176" y="2315840"/>
            <a:ext cx="3187977" cy="3187700"/>
          </a:xfrm>
          <a:prstGeom prst="ellipse">
            <a:avLst/>
          </a:prstGeom>
          <a:solidFill>
            <a:schemeClr val="accent1">
              <a:lumMod val="50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200"/>
          </a:p>
        </p:txBody>
      </p:sp>
      <p:sp>
        <p:nvSpPr>
          <p:cNvPr id="27" name="テキスト プレースホルダー 11"/>
          <p:cNvSpPr>
            <a:spLocks noGrp="1"/>
          </p:cNvSpPr>
          <p:nvPr>
            <p:ph type="body" sz="quarter" idx="27" hasCustomPrompt="1"/>
          </p:nvPr>
        </p:nvSpPr>
        <p:spPr>
          <a:xfrm>
            <a:off x="13385470" y="3459640"/>
            <a:ext cx="3011388" cy="900100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800" spc="3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8" name="涙形 27"/>
          <p:cNvSpPr/>
          <p:nvPr userDrawn="1"/>
        </p:nvSpPr>
        <p:spPr>
          <a:xfrm rot="5400000">
            <a:off x="1447513" y="2171497"/>
            <a:ext cx="848875" cy="848949"/>
          </a:xfrm>
          <a:prstGeom prst="teardrop">
            <a:avLst/>
          </a:prstGeom>
          <a:solidFill>
            <a:schemeClr val="accent1">
              <a:lumMod val="20000"/>
              <a:lumOff val="80000"/>
            </a:schemeClr>
          </a:solidFill>
          <a:ln w="76200" cmpd="sng">
            <a:solidFill>
              <a:schemeClr val="accent1">
                <a:lumMod val="40000"/>
                <a:lumOff val="60000"/>
              </a:schemeClr>
            </a:soli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200"/>
          </a:p>
        </p:txBody>
      </p:sp>
      <p:sp>
        <p:nvSpPr>
          <p:cNvPr id="29" name="テキスト ボックス 28"/>
          <p:cNvSpPr txBox="1"/>
          <p:nvPr userDrawn="1"/>
        </p:nvSpPr>
        <p:spPr>
          <a:xfrm>
            <a:off x="1665785" y="2315840"/>
            <a:ext cx="4123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dirty="0">
                <a:solidFill>
                  <a:schemeClr val="accent1"/>
                </a:solidFill>
              </a:rPr>
              <a:t>1</a:t>
            </a:r>
            <a:endParaRPr kumimoji="1" lang="ja-JP" altLang="en-US" sz="3200" dirty="0">
              <a:solidFill>
                <a:schemeClr val="accent1"/>
              </a:solidFill>
            </a:endParaRPr>
          </a:p>
        </p:txBody>
      </p:sp>
      <p:sp>
        <p:nvSpPr>
          <p:cNvPr id="30" name="涙形 29"/>
          <p:cNvSpPr/>
          <p:nvPr userDrawn="1"/>
        </p:nvSpPr>
        <p:spPr>
          <a:xfrm rot="5400000">
            <a:off x="7214874" y="2171496"/>
            <a:ext cx="848875" cy="848949"/>
          </a:xfrm>
          <a:prstGeom prst="teardrop">
            <a:avLst/>
          </a:prstGeom>
          <a:solidFill>
            <a:schemeClr val="accent1">
              <a:lumMod val="20000"/>
              <a:lumOff val="80000"/>
            </a:schemeClr>
          </a:solidFill>
          <a:ln w="76200" cmpd="sng">
            <a:solidFill>
              <a:schemeClr val="accent1">
                <a:lumMod val="40000"/>
                <a:lumOff val="60000"/>
              </a:schemeClr>
            </a:soli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200"/>
          </a:p>
        </p:txBody>
      </p:sp>
      <p:sp>
        <p:nvSpPr>
          <p:cNvPr id="31" name="テキスト ボックス 30"/>
          <p:cNvSpPr txBox="1"/>
          <p:nvPr userDrawn="1"/>
        </p:nvSpPr>
        <p:spPr>
          <a:xfrm>
            <a:off x="7433147" y="2315840"/>
            <a:ext cx="4123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dirty="0">
                <a:solidFill>
                  <a:schemeClr val="accent1"/>
                </a:solidFill>
              </a:rPr>
              <a:t>2</a:t>
            </a:r>
            <a:endParaRPr kumimoji="1" lang="ja-JP" altLang="en-US" sz="3200" dirty="0">
              <a:solidFill>
                <a:schemeClr val="accent1"/>
              </a:solidFill>
            </a:endParaRPr>
          </a:p>
        </p:txBody>
      </p:sp>
      <p:sp>
        <p:nvSpPr>
          <p:cNvPr id="32" name="涙形 31"/>
          <p:cNvSpPr/>
          <p:nvPr userDrawn="1"/>
        </p:nvSpPr>
        <p:spPr>
          <a:xfrm rot="5400000">
            <a:off x="13008068" y="2198788"/>
            <a:ext cx="848875" cy="848949"/>
          </a:xfrm>
          <a:prstGeom prst="teardrop">
            <a:avLst/>
          </a:prstGeom>
          <a:solidFill>
            <a:schemeClr val="accent1">
              <a:lumMod val="20000"/>
              <a:lumOff val="80000"/>
            </a:schemeClr>
          </a:solidFill>
          <a:ln w="76200" cmpd="sng">
            <a:solidFill>
              <a:schemeClr val="accent1">
                <a:lumMod val="40000"/>
                <a:lumOff val="60000"/>
              </a:schemeClr>
            </a:soli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200"/>
          </a:p>
        </p:txBody>
      </p:sp>
      <p:sp>
        <p:nvSpPr>
          <p:cNvPr id="33" name="テキスト ボックス 32"/>
          <p:cNvSpPr txBox="1"/>
          <p:nvPr userDrawn="1"/>
        </p:nvSpPr>
        <p:spPr>
          <a:xfrm>
            <a:off x="13226341" y="2343132"/>
            <a:ext cx="4123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dirty="0">
                <a:solidFill>
                  <a:schemeClr val="accent1"/>
                </a:solidFill>
              </a:rPr>
              <a:t>3</a:t>
            </a:r>
            <a:endParaRPr kumimoji="1" lang="ja-JP" altLang="en-US" sz="32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0961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9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9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9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9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250"/>
                            </p:stCondLst>
                            <p:childTnLst>
                              <p:par>
                                <p:cTn id="48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750"/>
                            </p:stCondLst>
                            <p:childTnLst>
                              <p:par>
                                <p:cTn id="52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25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9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9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4000"/>
                            </p:stCondLst>
                            <p:childTnLst>
                              <p:par>
                                <p:cTn id="76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4500"/>
                            </p:stCondLst>
                            <p:childTnLst>
                              <p:par>
                                <p:cTn id="80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>
        <p:tmplLst>
          <p:tmpl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" grpId="0">
        <p:tmplLst>
          <p:tmpl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6" grpId="0" animBg="1"/>
      <p:bldP spid="1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>
        <p:tmplLst>
          <p:tmpl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0" grpId="0">
        <p:tmplLst>
          <p:tmpl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1" grpId="0" animBg="1"/>
      <p:bldP spid="2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0">
        <p:tmplLst>
          <p:tmpl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5" grpId="0">
        <p:tmplLst>
          <p:tmpl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6" grpId="0" animBg="1"/>
      <p:bldP spid="2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 animBg="1"/>
      <p:bldP spid="29" grpId="0"/>
      <p:bldP spid="30" grpId="0" animBg="1"/>
      <p:bldP spid="31" grpId="0"/>
      <p:bldP spid="32" grpId="0" animBg="1"/>
      <p:bldP spid="33" grpId="0"/>
    </p:bld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oint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六角形 6"/>
          <p:cNvSpPr/>
          <p:nvPr userDrawn="1"/>
        </p:nvSpPr>
        <p:spPr>
          <a:xfrm rot="5400000">
            <a:off x="7900137" y="2331536"/>
            <a:ext cx="3603388" cy="3106639"/>
          </a:xfrm>
          <a:prstGeom prst="hexagon">
            <a:avLst>
              <a:gd name="adj" fmla="val 29917"/>
              <a:gd name="vf" fmla="val 115470"/>
            </a:avLst>
          </a:prstGeom>
          <a:solidFill>
            <a:schemeClr val="accent1"/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200"/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ja-JP" dirty="0"/>
              <a:t>SLIDE TITLE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6" name="テキスト プレースホルダー 11"/>
          <p:cNvSpPr>
            <a:spLocks noGrp="1"/>
          </p:cNvSpPr>
          <p:nvPr>
            <p:ph type="body" sz="quarter" idx="21" hasCustomPrompt="1"/>
          </p:nvPr>
        </p:nvSpPr>
        <p:spPr>
          <a:xfrm>
            <a:off x="8196138" y="3208286"/>
            <a:ext cx="3011388" cy="1368824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800" spc="3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8" name="六角形 7"/>
          <p:cNvSpPr/>
          <p:nvPr userDrawn="1"/>
        </p:nvSpPr>
        <p:spPr>
          <a:xfrm rot="5400000">
            <a:off x="9093153" y="5748927"/>
            <a:ext cx="3603388" cy="3106639"/>
          </a:xfrm>
          <a:prstGeom prst="hexagon">
            <a:avLst>
              <a:gd name="adj" fmla="val 29917"/>
              <a:gd name="vf" fmla="val 115470"/>
            </a:avLst>
          </a:prstGeom>
          <a:solidFill>
            <a:schemeClr val="accent1">
              <a:lumMod val="75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200"/>
          </a:p>
        </p:txBody>
      </p:sp>
      <p:sp>
        <p:nvSpPr>
          <p:cNvPr id="9" name="テキスト プレースホルダー 11"/>
          <p:cNvSpPr>
            <a:spLocks noGrp="1"/>
          </p:cNvSpPr>
          <p:nvPr>
            <p:ph type="body" sz="quarter" idx="22" hasCustomPrompt="1"/>
          </p:nvPr>
        </p:nvSpPr>
        <p:spPr>
          <a:xfrm>
            <a:off x="9389154" y="6625677"/>
            <a:ext cx="3011388" cy="1368824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800" spc="3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0" name="六角形 9"/>
          <p:cNvSpPr/>
          <p:nvPr userDrawn="1"/>
        </p:nvSpPr>
        <p:spPr>
          <a:xfrm rot="5400000">
            <a:off x="5493466" y="5028847"/>
            <a:ext cx="3603388" cy="3106639"/>
          </a:xfrm>
          <a:prstGeom prst="hexagon">
            <a:avLst>
              <a:gd name="adj" fmla="val 29917"/>
              <a:gd name="vf" fmla="val 115470"/>
            </a:avLst>
          </a:prstGeom>
          <a:solidFill>
            <a:schemeClr val="accent1">
              <a:lumMod val="50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200"/>
          </a:p>
        </p:txBody>
      </p:sp>
      <p:sp>
        <p:nvSpPr>
          <p:cNvPr id="11" name="テキスト プレースホルダー 11"/>
          <p:cNvSpPr>
            <a:spLocks noGrp="1"/>
          </p:cNvSpPr>
          <p:nvPr>
            <p:ph type="body" sz="quarter" idx="23" hasCustomPrompt="1"/>
          </p:nvPr>
        </p:nvSpPr>
        <p:spPr>
          <a:xfrm>
            <a:off x="5789467" y="5905597"/>
            <a:ext cx="3011388" cy="1368824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800" spc="3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2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11412965" y="2649472"/>
            <a:ext cx="5247523" cy="720080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8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3" name="テキスト プレースホルダー 11"/>
          <p:cNvSpPr>
            <a:spLocks noGrp="1"/>
          </p:cNvSpPr>
          <p:nvPr>
            <p:ph type="body" sz="quarter" idx="20" hasCustomPrompt="1"/>
          </p:nvPr>
        </p:nvSpPr>
        <p:spPr>
          <a:xfrm>
            <a:off x="11427078" y="3299162"/>
            <a:ext cx="5206920" cy="1709320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4" name="テキスト プレースホルダー 11"/>
          <p:cNvSpPr>
            <a:spLocks noGrp="1"/>
          </p:cNvSpPr>
          <p:nvPr>
            <p:ph type="body" sz="quarter" idx="24" hasCustomPrompt="1"/>
          </p:nvPr>
        </p:nvSpPr>
        <p:spPr>
          <a:xfrm>
            <a:off x="12583195" y="6088602"/>
            <a:ext cx="5247523" cy="720080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8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5" name="テキスト プレースホルダー 11"/>
          <p:cNvSpPr>
            <a:spLocks noGrp="1"/>
          </p:cNvSpPr>
          <p:nvPr>
            <p:ph type="body" sz="quarter" idx="25" hasCustomPrompt="1"/>
          </p:nvPr>
        </p:nvSpPr>
        <p:spPr>
          <a:xfrm>
            <a:off x="12597308" y="6738292"/>
            <a:ext cx="5206920" cy="1709320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6" name="テキスト プレースホルダー 11"/>
          <p:cNvSpPr>
            <a:spLocks noGrp="1"/>
          </p:cNvSpPr>
          <p:nvPr>
            <p:ph type="body" sz="quarter" idx="26" hasCustomPrompt="1"/>
          </p:nvPr>
        </p:nvSpPr>
        <p:spPr>
          <a:xfrm>
            <a:off x="371668" y="5282921"/>
            <a:ext cx="5247523" cy="720080"/>
          </a:xfrm>
        </p:spPr>
        <p:txBody>
          <a:bodyPr anchor="ctr">
            <a:noAutofit/>
          </a:bodyPr>
          <a:lstStyle>
            <a:lvl1pPr algn="r">
              <a:lnSpc>
                <a:spcPct val="100000"/>
              </a:lnSpc>
              <a:spcBef>
                <a:spcPts val="0"/>
              </a:spcBef>
              <a:defRPr sz="28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7" name="テキスト プレースホルダー 11"/>
          <p:cNvSpPr>
            <a:spLocks noGrp="1"/>
          </p:cNvSpPr>
          <p:nvPr>
            <p:ph type="body" sz="quarter" idx="27" hasCustomPrompt="1"/>
          </p:nvPr>
        </p:nvSpPr>
        <p:spPr>
          <a:xfrm>
            <a:off x="385781" y="5932611"/>
            <a:ext cx="5206920" cy="1709320"/>
          </a:xfrm>
        </p:spPr>
        <p:txBody>
          <a:bodyPr anchor="t">
            <a:noAutofit/>
          </a:bodyPr>
          <a:lstStyle>
            <a:lvl1pPr algn="r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5685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" presetClass="entr" presetSubtype="9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9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750"/>
                            </p:stCondLst>
                            <p:childTnLst>
                              <p:par>
                                <p:cTn id="32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250"/>
                            </p:stCondLst>
                            <p:childTnLst>
                              <p:par>
                                <p:cTn id="41" presetID="2" presetClass="entr" presetSubtype="3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3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"/>
                            </p:stCondLst>
                            <p:childTnLst>
                              <p:par>
                                <p:cTn id="50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" grpId="0" build="p">
        <p:tmplLst>
          <p:tmpl lvl="1">
            <p:tnLst>
              <p:par>
                <p:cTn presetID="2" presetClass="entr" presetSubtype="1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" grpId="0" animBg="1"/>
      <p:bldP spid="9" grpId="0" build="p">
        <p:tmplLst>
          <p:tmpl lvl="1">
            <p:tnLst>
              <p:par>
                <p:cTn presetID="2" presetClass="entr" presetSubtype="9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 animBg="1"/>
      <p:bldP spid="11" grpId="0" build="p">
        <p:tmplLst>
          <p:tmpl lvl="1">
            <p:tnLst>
              <p:par>
                <p:cTn presetID="2" presetClass="entr" presetSubtype="3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2" grpId="0">
        <p:tmplLst>
          <p:tmpl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4" grpId="0">
        <p:tmplLst>
          <p:tmpl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5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6" grpId="0">
        <p:tmplLst>
          <p:tmpl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7" grpId="0">
        <p:tmplLst>
          <p:tmpl>
            <p:tnLst>
              <p:par>
                <p:cTn presetID="2" presetClass="entr" presetSubtype="8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Image and 3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正方形/長方形 8"/>
          <p:cNvSpPr/>
          <p:nvPr userDrawn="1"/>
        </p:nvSpPr>
        <p:spPr>
          <a:xfrm>
            <a:off x="1" y="6313631"/>
            <a:ext cx="18288000" cy="3973369"/>
          </a:xfrm>
          <a:prstGeom prst="rect">
            <a:avLst/>
          </a:prstGeom>
          <a:solidFill>
            <a:srgbClr val="0070C0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7" name="図プレースホルダー 6"/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8288000" cy="6313630"/>
          </a:xfrm>
        </p:spPr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4" name="テキスト プレースホルダー 4"/>
          <p:cNvSpPr>
            <a:spLocks noGrp="1"/>
          </p:cNvSpPr>
          <p:nvPr>
            <p:ph type="body" sz="quarter" idx="25" hasCustomPrompt="1"/>
          </p:nvPr>
        </p:nvSpPr>
        <p:spPr>
          <a:xfrm>
            <a:off x="7995344" y="5162425"/>
            <a:ext cx="2295724" cy="2295525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5" name="図プレースホルダー 2"/>
          <p:cNvSpPr>
            <a:spLocks noGrp="1"/>
          </p:cNvSpPr>
          <p:nvPr>
            <p:ph type="pic" sz="quarter" idx="26" hasCustomPrompt="1"/>
          </p:nvPr>
        </p:nvSpPr>
        <p:spPr>
          <a:xfrm>
            <a:off x="8580595" y="5747490"/>
            <a:ext cx="1125223" cy="1125125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6" name="テキスト プレースホルダー 11"/>
          <p:cNvSpPr>
            <a:spLocks noGrp="1"/>
          </p:cNvSpPr>
          <p:nvPr>
            <p:ph type="body" sz="quarter" idx="27" hasCustomPrompt="1"/>
          </p:nvPr>
        </p:nvSpPr>
        <p:spPr>
          <a:xfrm>
            <a:off x="6738565" y="8144099"/>
            <a:ext cx="4809281" cy="1429086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1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7" name="テキスト プレースホルダー 11"/>
          <p:cNvSpPr>
            <a:spLocks noGrp="1"/>
          </p:cNvSpPr>
          <p:nvPr>
            <p:ph type="body" sz="quarter" idx="28" hasCustomPrompt="1"/>
          </p:nvPr>
        </p:nvSpPr>
        <p:spPr>
          <a:xfrm>
            <a:off x="6738565" y="7564669"/>
            <a:ext cx="4809281" cy="773203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3200" spc="3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8" name="テキスト プレースホルダー 4"/>
          <p:cNvSpPr>
            <a:spLocks noGrp="1"/>
          </p:cNvSpPr>
          <p:nvPr>
            <p:ph type="body" sz="quarter" idx="29" hasCustomPrompt="1"/>
          </p:nvPr>
        </p:nvSpPr>
        <p:spPr>
          <a:xfrm>
            <a:off x="2707727" y="5160641"/>
            <a:ext cx="2295724" cy="2295525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9" name="図プレースホルダー 2"/>
          <p:cNvSpPr>
            <a:spLocks noGrp="1"/>
          </p:cNvSpPr>
          <p:nvPr>
            <p:ph type="pic" sz="quarter" idx="30" hasCustomPrompt="1"/>
          </p:nvPr>
        </p:nvSpPr>
        <p:spPr>
          <a:xfrm>
            <a:off x="3292977" y="5745705"/>
            <a:ext cx="1125223" cy="1125125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20" name="テキスト プレースホルダー 11"/>
          <p:cNvSpPr>
            <a:spLocks noGrp="1"/>
          </p:cNvSpPr>
          <p:nvPr>
            <p:ph type="body" sz="quarter" idx="31" hasCustomPrompt="1"/>
          </p:nvPr>
        </p:nvSpPr>
        <p:spPr>
          <a:xfrm>
            <a:off x="1450947" y="8142315"/>
            <a:ext cx="4809281" cy="1429086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1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1" name="テキスト プレースホルダー 11"/>
          <p:cNvSpPr>
            <a:spLocks noGrp="1"/>
          </p:cNvSpPr>
          <p:nvPr>
            <p:ph type="body" sz="quarter" idx="32" hasCustomPrompt="1"/>
          </p:nvPr>
        </p:nvSpPr>
        <p:spPr>
          <a:xfrm>
            <a:off x="1450947" y="7562885"/>
            <a:ext cx="4809281" cy="773203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3200" spc="3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2" name="テキスト プレースホルダー 4"/>
          <p:cNvSpPr>
            <a:spLocks noGrp="1"/>
          </p:cNvSpPr>
          <p:nvPr>
            <p:ph type="body" sz="quarter" idx="33" hasCustomPrompt="1"/>
          </p:nvPr>
        </p:nvSpPr>
        <p:spPr>
          <a:xfrm>
            <a:off x="13288021" y="5157755"/>
            <a:ext cx="2295724" cy="2295525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23" name="図プレースホルダー 2"/>
          <p:cNvSpPr>
            <a:spLocks noGrp="1"/>
          </p:cNvSpPr>
          <p:nvPr>
            <p:ph type="pic" sz="quarter" idx="34" hasCustomPrompt="1"/>
          </p:nvPr>
        </p:nvSpPr>
        <p:spPr>
          <a:xfrm>
            <a:off x="13873271" y="5742820"/>
            <a:ext cx="1125223" cy="1125125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24" name="テキスト プレースホルダー 11"/>
          <p:cNvSpPr>
            <a:spLocks noGrp="1"/>
          </p:cNvSpPr>
          <p:nvPr>
            <p:ph type="body" sz="quarter" idx="35" hasCustomPrompt="1"/>
          </p:nvPr>
        </p:nvSpPr>
        <p:spPr>
          <a:xfrm>
            <a:off x="12031241" y="8139429"/>
            <a:ext cx="4809281" cy="1429086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1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5" name="テキスト プレースホルダー 11"/>
          <p:cNvSpPr>
            <a:spLocks noGrp="1"/>
          </p:cNvSpPr>
          <p:nvPr>
            <p:ph type="body" sz="quarter" idx="36" hasCustomPrompt="1"/>
          </p:nvPr>
        </p:nvSpPr>
        <p:spPr>
          <a:xfrm>
            <a:off x="12031241" y="7559999"/>
            <a:ext cx="4809281" cy="773203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3200" spc="3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1131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250"/>
                            </p:stCondLst>
                            <p:childTnLst>
                              <p:par>
                                <p:cTn id="38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750"/>
                            </p:stCondLst>
                            <p:childTnLst>
                              <p:par>
                                <p:cTn id="47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2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500"/>
                            </p:stCondLst>
                            <p:childTnLst>
                              <p:par>
                                <p:cTn id="57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4" grpId="0" build="p" animBg="1">
        <p:tmplLst>
          <p:tmpl>
            <p:tnLst>
              <p:par>
                <p:cTn presetID="22" presetClass="entr" presetSubtype="1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22" presetClass="entr" presetSubtype="1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/>
      <p:bldP spid="16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7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8" grpId="0" build="p" animBg="1">
        <p:tmplLst>
          <p:tmpl>
            <p:tnLst>
              <p:par>
                <p:cTn presetID="22" presetClass="entr" presetSubtype="1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22" presetClass="entr" presetSubtype="1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/>
      <p:bldP spid="20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1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2" grpId="0" build="p" animBg="1">
        <p:tmplLst>
          <p:tmpl>
            <p:tnLst>
              <p:par>
                <p:cTn presetID="22" presetClass="entr" presetSubtype="1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22" presetClass="entr" presetSubtype="1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0"/>
      <p:bldP spid="24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5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ja-JP" dirty="0"/>
              <a:t>SLIDE TITLE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5" name="角丸四角形 4"/>
          <p:cNvSpPr/>
          <p:nvPr userDrawn="1"/>
        </p:nvSpPr>
        <p:spPr>
          <a:xfrm>
            <a:off x="939882" y="3619500"/>
            <a:ext cx="3480102" cy="1524000"/>
          </a:xfrm>
          <a:prstGeom prst="roundRect">
            <a:avLst>
              <a:gd name="adj" fmla="val 10000"/>
            </a:avLst>
          </a:prstGeom>
          <a:solidFill>
            <a:schemeClr val="accent1"/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200"/>
          </a:p>
        </p:txBody>
      </p:sp>
      <p:sp>
        <p:nvSpPr>
          <p:cNvPr id="6" name="角丸四角形 5"/>
          <p:cNvSpPr/>
          <p:nvPr userDrawn="1"/>
        </p:nvSpPr>
        <p:spPr>
          <a:xfrm>
            <a:off x="5194751" y="3619500"/>
            <a:ext cx="3480102" cy="1524000"/>
          </a:xfrm>
          <a:prstGeom prst="roundRect">
            <a:avLst>
              <a:gd name="adj" fmla="val 10000"/>
            </a:avLst>
          </a:prstGeom>
          <a:solidFill>
            <a:schemeClr val="accent1"/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200"/>
          </a:p>
        </p:txBody>
      </p:sp>
      <p:sp>
        <p:nvSpPr>
          <p:cNvPr id="7" name="角丸四角形 6"/>
          <p:cNvSpPr/>
          <p:nvPr userDrawn="1"/>
        </p:nvSpPr>
        <p:spPr>
          <a:xfrm>
            <a:off x="9449620" y="3619500"/>
            <a:ext cx="3480102" cy="1524000"/>
          </a:xfrm>
          <a:prstGeom prst="roundRect">
            <a:avLst>
              <a:gd name="adj" fmla="val 10000"/>
            </a:avLst>
          </a:prstGeom>
          <a:solidFill>
            <a:schemeClr val="accent1"/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200"/>
          </a:p>
        </p:txBody>
      </p:sp>
      <p:sp>
        <p:nvSpPr>
          <p:cNvPr id="8" name="角丸四角形 7"/>
          <p:cNvSpPr/>
          <p:nvPr userDrawn="1"/>
        </p:nvSpPr>
        <p:spPr>
          <a:xfrm>
            <a:off x="13704489" y="3619500"/>
            <a:ext cx="3480102" cy="1524000"/>
          </a:xfrm>
          <a:prstGeom prst="roundRect">
            <a:avLst>
              <a:gd name="adj" fmla="val 10000"/>
            </a:avLst>
          </a:prstGeom>
          <a:solidFill>
            <a:schemeClr val="accent1"/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200"/>
          </a:p>
        </p:txBody>
      </p:sp>
      <p:sp>
        <p:nvSpPr>
          <p:cNvPr id="9" name="図プレースホルダー 7"/>
          <p:cNvSpPr>
            <a:spLocks noGrp="1"/>
          </p:cNvSpPr>
          <p:nvPr>
            <p:ph type="pic" sz="quarter" idx="42" hasCustomPrompt="1"/>
          </p:nvPr>
        </p:nvSpPr>
        <p:spPr>
          <a:xfrm>
            <a:off x="2109101" y="3810718"/>
            <a:ext cx="1141663" cy="1141564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1" name="図プレースホルダー 7"/>
          <p:cNvSpPr>
            <a:spLocks noGrp="1"/>
          </p:cNvSpPr>
          <p:nvPr>
            <p:ph type="pic" sz="quarter" idx="43" hasCustomPrompt="1"/>
          </p:nvPr>
        </p:nvSpPr>
        <p:spPr>
          <a:xfrm>
            <a:off x="6363970" y="3810718"/>
            <a:ext cx="1141663" cy="1141564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2" name="図プレースホルダー 7"/>
          <p:cNvSpPr>
            <a:spLocks noGrp="1"/>
          </p:cNvSpPr>
          <p:nvPr>
            <p:ph type="pic" sz="quarter" idx="44" hasCustomPrompt="1"/>
          </p:nvPr>
        </p:nvSpPr>
        <p:spPr>
          <a:xfrm>
            <a:off x="10618840" y="3810718"/>
            <a:ext cx="1141663" cy="1141564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3" name="図プレースホルダー 7"/>
          <p:cNvSpPr>
            <a:spLocks noGrp="1"/>
          </p:cNvSpPr>
          <p:nvPr>
            <p:ph type="pic" sz="quarter" idx="45" hasCustomPrompt="1"/>
          </p:nvPr>
        </p:nvSpPr>
        <p:spPr>
          <a:xfrm>
            <a:off x="14873709" y="3810718"/>
            <a:ext cx="1141663" cy="1141564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4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658985" y="5364330"/>
            <a:ext cx="4096106" cy="720080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8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5" name="テキスト プレースホルダー 11"/>
          <p:cNvSpPr>
            <a:spLocks noGrp="1"/>
          </p:cNvSpPr>
          <p:nvPr>
            <p:ph type="body" sz="quarter" idx="46" hasCustomPrompt="1"/>
          </p:nvPr>
        </p:nvSpPr>
        <p:spPr>
          <a:xfrm>
            <a:off x="4904819" y="5364330"/>
            <a:ext cx="4096106" cy="720080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8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6" name="テキスト プレースホルダー 11"/>
          <p:cNvSpPr>
            <a:spLocks noGrp="1"/>
          </p:cNvSpPr>
          <p:nvPr>
            <p:ph type="body" sz="quarter" idx="47" hasCustomPrompt="1"/>
          </p:nvPr>
        </p:nvSpPr>
        <p:spPr>
          <a:xfrm>
            <a:off x="9150654" y="5364330"/>
            <a:ext cx="4096106" cy="720080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8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7" name="テキスト プレースホルダー 11"/>
          <p:cNvSpPr>
            <a:spLocks noGrp="1"/>
          </p:cNvSpPr>
          <p:nvPr>
            <p:ph type="body" sz="quarter" idx="48" hasCustomPrompt="1"/>
          </p:nvPr>
        </p:nvSpPr>
        <p:spPr>
          <a:xfrm>
            <a:off x="13396487" y="5364330"/>
            <a:ext cx="4096106" cy="720080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8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8" name="テキスト プレースホルダー 11"/>
          <p:cNvSpPr>
            <a:spLocks noGrp="1"/>
          </p:cNvSpPr>
          <p:nvPr>
            <p:ph type="body" sz="quarter" idx="20" hasCustomPrompt="1"/>
          </p:nvPr>
        </p:nvSpPr>
        <p:spPr>
          <a:xfrm>
            <a:off x="673098" y="6014020"/>
            <a:ext cx="4064413" cy="3015680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9" name="テキスト プレースホルダー 11"/>
          <p:cNvSpPr>
            <a:spLocks noGrp="1"/>
          </p:cNvSpPr>
          <p:nvPr>
            <p:ph type="body" sz="quarter" idx="21" hasCustomPrompt="1"/>
          </p:nvPr>
        </p:nvSpPr>
        <p:spPr>
          <a:xfrm>
            <a:off x="4904818" y="6014020"/>
            <a:ext cx="4064413" cy="3015680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0" name="テキスト プレースホルダー 11"/>
          <p:cNvSpPr>
            <a:spLocks noGrp="1"/>
          </p:cNvSpPr>
          <p:nvPr>
            <p:ph type="body" sz="quarter" idx="22" hasCustomPrompt="1"/>
          </p:nvPr>
        </p:nvSpPr>
        <p:spPr>
          <a:xfrm>
            <a:off x="9150653" y="6014020"/>
            <a:ext cx="4064413" cy="3015680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1" name="テキスト プレースホルダー 11"/>
          <p:cNvSpPr>
            <a:spLocks noGrp="1"/>
          </p:cNvSpPr>
          <p:nvPr>
            <p:ph type="body" sz="quarter" idx="23" hasCustomPrompt="1"/>
          </p:nvPr>
        </p:nvSpPr>
        <p:spPr>
          <a:xfrm>
            <a:off x="13396486" y="6014020"/>
            <a:ext cx="4064413" cy="3015680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2" name="テキスト プレースホルダー 11"/>
          <p:cNvSpPr>
            <a:spLocks noGrp="1"/>
          </p:cNvSpPr>
          <p:nvPr>
            <p:ph type="body" sz="quarter" idx="49" hasCustomPrompt="1"/>
          </p:nvPr>
        </p:nvSpPr>
        <p:spPr>
          <a:xfrm>
            <a:off x="1922600" y="1784920"/>
            <a:ext cx="14441213" cy="1390080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2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1860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750"/>
                            </p:stCondLst>
                            <p:childTnLst>
                              <p:par>
                                <p:cTn id="31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25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5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4250"/>
                            </p:stCondLst>
                            <p:childTnLst>
                              <p:par>
                                <p:cTn id="63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/>
      <p:bldP spid="11" grpId="0"/>
      <p:bldP spid="12" grpId="0"/>
      <p:bldP spid="13" grpId="0"/>
      <p:bldP spid="14" grpId="0">
        <p:tmplLst>
          <p:tmpl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5" grpId="0">
        <p:tmplLst>
          <p:tmpl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6" grpId="0">
        <p:tmplLst>
          <p:tmpl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7" grpId="0">
        <p:tmplLst>
          <p:tmpl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8" grpId="0">
        <p:tmplLst>
          <p:tmpl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9" grpId="0">
        <p:tmplLst>
          <p:tmpl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0" grpId="0">
        <p:tmplLst>
          <p:tmpl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1" grpId="0">
        <p:tmplLst>
          <p:tmpl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2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ja-JP" dirty="0"/>
              <a:t>SLIDE TITLE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5" name="角丸四角形 4"/>
          <p:cNvSpPr/>
          <p:nvPr userDrawn="1"/>
        </p:nvSpPr>
        <p:spPr>
          <a:xfrm>
            <a:off x="939882" y="4873470"/>
            <a:ext cx="3480102" cy="1524000"/>
          </a:xfrm>
          <a:prstGeom prst="roundRect">
            <a:avLst>
              <a:gd name="adj" fmla="val 10000"/>
            </a:avLst>
          </a:prstGeom>
          <a:solidFill>
            <a:schemeClr val="accent1"/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200"/>
          </a:p>
        </p:txBody>
      </p:sp>
      <p:sp>
        <p:nvSpPr>
          <p:cNvPr id="6" name="角丸四角形 5"/>
          <p:cNvSpPr/>
          <p:nvPr userDrawn="1"/>
        </p:nvSpPr>
        <p:spPr>
          <a:xfrm>
            <a:off x="5194751" y="4873470"/>
            <a:ext cx="3480102" cy="1524000"/>
          </a:xfrm>
          <a:prstGeom prst="roundRect">
            <a:avLst>
              <a:gd name="adj" fmla="val 10000"/>
            </a:avLst>
          </a:prstGeom>
          <a:solidFill>
            <a:schemeClr val="accent1"/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200"/>
          </a:p>
        </p:txBody>
      </p:sp>
      <p:sp>
        <p:nvSpPr>
          <p:cNvPr id="7" name="角丸四角形 6"/>
          <p:cNvSpPr/>
          <p:nvPr userDrawn="1"/>
        </p:nvSpPr>
        <p:spPr>
          <a:xfrm>
            <a:off x="9449620" y="4873470"/>
            <a:ext cx="3480102" cy="1524000"/>
          </a:xfrm>
          <a:prstGeom prst="roundRect">
            <a:avLst>
              <a:gd name="adj" fmla="val 10000"/>
            </a:avLst>
          </a:prstGeom>
          <a:solidFill>
            <a:schemeClr val="accent1"/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200"/>
          </a:p>
        </p:txBody>
      </p:sp>
      <p:sp>
        <p:nvSpPr>
          <p:cNvPr id="8" name="角丸四角形 7"/>
          <p:cNvSpPr/>
          <p:nvPr userDrawn="1"/>
        </p:nvSpPr>
        <p:spPr>
          <a:xfrm>
            <a:off x="13704489" y="4873470"/>
            <a:ext cx="3480102" cy="1524000"/>
          </a:xfrm>
          <a:prstGeom prst="roundRect">
            <a:avLst>
              <a:gd name="adj" fmla="val 10000"/>
            </a:avLst>
          </a:prstGeom>
          <a:solidFill>
            <a:schemeClr val="accent1"/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200"/>
          </a:p>
        </p:txBody>
      </p:sp>
      <p:sp>
        <p:nvSpPr>
          <p:cNvPr id="9" name="図プレースホルダー 7"/>
          <p:cNvSpPr>
            <a:spLocks noGrp="1"/>
          </p:cNvSpPr>
          <p:nvPr>
            <p:ph type="pic" sz="quarter" idx="42" hasCustomPrompt="1"/>
          </p:nvPr>
        </p:nvSpPr>
        <p:spPr>
          <a:xfrm>
            <a:off x="2109101" y="5064688"/>
            <a:ext cx="1141663" cy="1141564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1" name="図プレースホルダー 7"/>
          <p:cNvSpPr>
            <a:spLocks noGrp="1"/>
          </p:cNvSpPr>
          <p:nvPr>
            <p:ph type="pic" sz="quarter" idx="43" hasCustomPrompt="1"/>
          </p:nvPr>
        </p:nvSpPr>
        <p:spPr>
          <a:xfrm>
            <a:off x="6363970" y="5064688"/>
            <a:ext cx="1141663" cy="1141564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2" name="図プレースホルダー 7"/>
          <p:cNvSpPr>
            <a:spLocks noGrp="1"/>
          </p:cNvSpPr>
          <p:nvPr>
            <p:ph type="pic" sz="quarter" idx="44" hasCustomPrompt="1"/>
          </p:nvPr>
        </p:nvSpPr>
        <p:spPr>
          <a:xfrm>
            <a:off x="10618840" y="5064688"/>
            <a:ext cx="1141663" cy="1141564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3" name="図プレースホルダー 7"/>
          <p:cNvSpPr>
            <a:spLocks noGrp="1"/>
          </p:cNvSpPr>
          <p:nvPr>
            <p:ph type="pic" sz="quarter" idx="45" hasCustomPrompt="1"/>
          </p:nvPr>
        </p:nvSpPr>
        <p:spPr>
          <a:xfrm>
            <a:off x="14873709" y="5064688"/>
            <a:ext cx="1141663" cy="1141564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4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658985" y="6618300"/>
            <a:ext cx="4096106" cy="720080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8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5" name="テキスト プレースホルダー 11"/>
          <p:cNvSpPr>
            <a:spLocks noGrp="1"/>
          </p:cNvSpPr>
          <p:nvPr>
            <p:ph type="body" sz="quarter" idx="46" hasCustomPrompt="1"/>
          </p:nvPr>
        </p:nvSpPr>
        <p:spPr>
          <a:xfrm>
            <a:off x="4904819" y="6618300"/>
            <a:ext cx="4096106" cy="720080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8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6" name="テキスト プレースホルダー 11"/>
          <p:cNvSpPr>
            <a:spLocks noGrp="1"/>
          </p:cNvSpPr>
          <p:nvPr>
            <p:ph type="body" sz="quarter" idx="47" hasCustomPrompt="1"/>
          </p:nvPr>
        </p:nvSpPr>
        <p:spPr>
          <a:xfrm>
            <a:off x="9150654" y="6618300"/>
            <a:ext cx="4096106" cy="720080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8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7" name="テキスト プレースホルダー 11"/>
          <p:cNvSpPr>
            <a:spLocks noGrp="1"/>
          </p:cNvSpPr>
          <p:nvPr>
            <p:ph type="body" sz="quarter" idx="48" hasCustomPrompt="1"/>
          </p:nvPr>
        </p:nvSpPr>
        <p:spPr>
          <a:xfrm>
            <a:off x="13396487" y="6618300"/>
            <a:ext cx="4096106" cy="720080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8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8" name="テキスト プレースホルダー 11"/>
          <p:cNvSpPr>
            <a:spLocks noGrp="1"/>
          </p:cNvSpPr>
          <p:nvPr>
            <p:ph type="body" sz="quarter" idx="20" hasCustomPrompt="1"/>
          </p:nvPr>
        </p:nvSpPr>
        <p:spPr>
          <a:xfrm>
            <a:off x="673098" y="7267991"/>
            <a:ext cx="4064413" cy="1874785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9" name="テキスト プレースホルダー 11"/>
          <p:cNvSpPr>
            <a:spLocks noGrp="1"/>
          </p:cNvSpPr>
          <p:nvPr>
            <p:ph type="body" sz="quarter" idx="21" hasCustomPrompt="1"/>
          </p:nvPr>
        </p:nvSpPr>
        <p:spPr>
          <a:xfrm>
            <a:off x="4904818" y="7267991"/>
            <a:ext cx="4064413" cy="1874785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0" name="テキスト プレースホルダー 11"/>
          <p:cNvSpPr>
            <a:spLocks noGrp="1"/>
          </p:cNvSpPr>
          <p:nvPr>
            <p:ph type="body" sz="quarter" idx="22" hasCustomPrompt="1"/>
          </p:nvPr>
        </p:nvSpPr>
        <p:spPr>
          <a:xfrm>
            <a:off x="9150653" y="7267991"/>
            <a:ext cx="4064413" cy="1874785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1" name="テキスト プレースホルダー 11"/>
          <p:cNvSpPr>
            <a:spLocks noGrp="1"/>
          </p:cNvSpPr>
          <p:nvPr>
            <p:ph type="body" sz="quarter" idx="23" hasCustomPrompt="1"/>
          </p:nvPr>
        </p:nvSpPr>
        <p:spPr>
          <a:xfrm>
            <a:off x="13396486" y="7267991"/>
            <a:ext cx="4064413" cy="1874785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3" name="角丸四角形 22"/>
          <p:cNvSpPr/>
          <p:nvPr userDrawn="1"/>
        </p:nvSpPr>
        <p:spPr>
          <a:xfrm>
            <a:off x="7403155" y="1993150"/>
            <a:ext cx="3480102" cy="1524000"/>
          </a:xfrm>
          <a:prstGeom prst="roundRect">
            <a:avLst>
              <a:gd name="adj" fmla="val 10000"/>
            </a:avLst>
          </a:prstGeom>
          <a:solidFill>
            <a:schemeClr val="accent1">
              <a:lumMod val="75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200"/>
          </a:p>
        </p:txBody>
      </p:sp>
      <p:sp>
        <p:nvSpPr>
          <p:cNvPr id="24" name="図プレースホルダー 7"/>
          <p:cNvSpPr>
            <a:spLocks noGrp="1"/>
          </p:cNvSpPr>
          <p:nvPr>
            <p:ph type="pic" sz="quarter" idx="49" hasCustomPrompt="1"/>
          </p:nvPr>
        </p:nvSpPr>
        <p:spPr>
          <a:xfrm>
            <a:off x="8572375" y="2184368"/>
            <a:ext cx="1141663" cy="1141564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cxnSp>
        <p:nvCxnSpPr>
          <p:cNvPr id="25" name="直線コネクタ 24"/>
          <p:cNvCxnSpPr>
            <a:stCxn id="23" idx="2"/>
            <a:endCxn id="5" idx="0"/>
          </p:cNvCxnSpPr>
          <p:nvPr userDrawn="1"/>
        </p:nvCxnSpPr>
        <p:spPr>
          <a:xfrm flipH="1">
            <a:off x="2679933" y="3517150"/>
            <a:ext cx="6463274" cy="1356320"/>
          </a:xfrm>
          <a:prstGeom prst="line">
            <a:avLst/>
          </a:prstGeom>
          <a:ln w="28575">
            <a:solidFill>
              <a:schemeClr val="accent1"/>
            </a:solidFill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線コネクタ 25"/>
          <p:cNvCxnSpPr>
            <a:stCxn id="23" idx="2"/>
            <a:endCxn id="6" idx="0"/>
          </p:cNvCxnSpPr>
          <p:nvPr userDrawn="1"/>
        </p:nvCxnSpPr>
        <p:spPr>
          <a:xfrm flipH="1">
            <a:off x="6934802" y="3517150"/>
            <a:ext cx="2208405" cy="1356320"/>
          </a:xfrm>
          <a:prstGeom prst="line">
            <a:avLst/>
          </a:prstGeom>
          <a:ln w="28575">
            <a:solidFill>
              <a:schemeClr val="accent1"/>
            </a:solidFill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線コネクタ 28"/>
          <p:cNvCxnSpPr>
            <a:stCxn id="7" idx="0"/>
            <a:endCxn id="23" idx="2"/>
          </p:cNvCxnSpPr>
          <p:nvPr userDrawn="1"/>
        </p:nvCxnSpPr>
        <p:spPr>
          <a:xfrm flipH="1" flipV="1">
            <a:off x="9143207" y="3517150"/>
            <a:ext cx="2046465" cy="1356320"/>
          </a:xfrm>
          <a:prstGeom prst="line">
            <a:avLst/>
          </a:prstGeom>
          <a:ln w="28575">
            <a:solidFill>
              <a:schemeClr val="accent1"/>
            </a:solidFill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線コネクタ 31"/>
          <p:cNvCxnSpPr>
            <a:stCxn id="8" idx="0"/>
            <a:endCxn id="23" idx="2"/>
          </p:cNvCxnSpPr>
          <p:nvPr userDrawn="1"/>
        </p:nvCxnSpPr>
        <p:spPr>
          <a:xfrm flipH="1" flipV="1">
            <a:off x="9143207" y="3517150"/>
            <a:ext cx="6301334" cy="1356320"/>
          </a:xfrm>
          <a:prstGeom prst="line">
            <a:avLst/>
          </a:prstGeom>
          <a:ln w="28575">
            <a:solidFill>
              <a:schemeClr val="accent1"/>
            </a:solidFill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93244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500"/>
                            </p:stCondLst>
                            <p:childTnLst>
                              <p:par>
                                <p:cTn id="5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0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4500"/>
                            </p:stCondLst>
                            <p:childTnLst>
                              <p:par>
                                <p:cTn id="63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0"/>
                            </p:stCondLst>
                            <p:childTnLst>
                              <p:par>
                                <p:cTn id="7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500"/>
                            </p:stCondLst>
                            <p:childTnLst>
                              <p:par>
                                <p:cTn id="7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6000"/>
                            </p:stCondLst>
                            <p:childTnLst>
                              <p:par>
                                <p:cTn id="83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/>
      <p:bldP spid="11" grpId="0"/>
      <p:bldP spid="12" grpId="0"/>
      <p:bldP spid="13" grpId="0"/>
      <p:bldP spid="14" grpId="0">
        <p:tmplLst>
          <p:tmpl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5" grpId="0">
        <p:tmplLst>
          <p:tmpl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6" grpId="0">
        <p:tmplLst>
          <p:tmpl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7" grpId="0">
        <p:tmplLst>
          <p:tmpl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8" grpId="0">
        <p:tmplLst>
          <p:tmpl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9" grpId="0">
        <p:tmplLst>
          <p:tmpl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0" grpId="0">
        <p:tmplLst>
          <p:tmpl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1" grpId="0">
        <p:tmplLst>
          <p:tmpl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3" grpId="0" animBg="1"/>
      <p:bldP spid="24" grpId="0"/>
    </p:bld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図プレースホルダー 5"/>
          <p:cNvSpPr>
            <a:spLocks noGrp="1"/>
          </p:cNvSpPr>
          <p:nvPr>
            <p:ph type="pic" sz="quarter" idx="12" hasCustomPrompt="1"/>
          </p:nvPr>
        </p:nvSpPr>
        <p:spPr>
          <a:xfrm>
            <a:off x="623271" y="1993150"/>
            <a:ext cx="3344705" cy="5760640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7" name="図プレースホルダー 5"/>
          <p:cNvSpPr>
            <a:spLocks noGrp="1"/>
          </p:cNvSpPr>
          <p:nvPr>
            <p:ph type="pic" sz="quarter" idx="13" hasCustomPrompt="1"/>
          </p:nvPr>
        </p:nvSpPr>
        <p:spPr>
          <a:xfrm>
            <a:off x="4045704" y="1993150"/>
            <a:ext cx="3344705" cy="5760640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8" name="図プレースホルダー 5"/>
          <p:cNvSpPr>
            <a:spLocks noGrp="1"/>
          </p:cNvSpPr>
          <p:nvPr>
            <p:ph type="pic" sz="quarter" idx="14" hasCustomPrompt="1"/>
          </p:nvPr>
        </p:nvSpPr>
        <p:spPr>
          <a:xfrm>
            <a:off x="7468137" y="1993150"/>
            <a:ext cx="3344705" cy="5760640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9" name="図プレースホルダー 5"/>
          <p:cNvSpPr>
            <a:spLocks noGrp="1"/>
          </p:cNvSpPr>
          <p:nvPr>
            <p:ph type="pic" sz="quarter" idx="15" hasCustomPrompt="1"/>
          </p:nvPr>
        </p:nvSpPr>
        <p:spPr>
          <a:xfrm>
            <a:off x="10890570" y="1993150"/>
            <a:ext cx="3344705" cy="5760640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0" name="図プレースホルダー 5"/>
          <p:cNvSpPr>
            <a:spLocks noGrp="1"/>
          </p:cNvSpPr>
          <p:nvPr>
            <p:ph type="pic" sz="quarter" idx="16" hasCustomPrompt="1"/>
          </p:nvPr>
        </p:nvSpPr>
        <p:spPr>
          <a:xfrm>
            <a:off x="14313001" y="1993150"/>
            <a:ext cx="3344705" cy="5760640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5" name="図プレースホルダー 14"/>
          <p:cNvSpPr>
            <a:spLocks noGrp="1"/>
          </p:cNvSpPr>
          <p:nvPr>
            <p:ph type="pic" sz="quarter" idx="33" hasCustomPrompt="1"/>
          </p:nvPr>
        </p:nvSpPr>
        <p:spPr>
          <a:xfrm>
            <a:off x="1408899" y="7213730"/>
            <a:ext cx="2559077" cy="542788"/>
          </a:xfrm>
          <a:custGeom>
            <a:avLst/>
            <a:gdLst/>
            <a:ahLst/>
            <a:cxnLst/>
            <a:rect l="l" t="t" r="r" b="b"/>
            <a:pathLst>
              <a:path w="1710190" h="362768">
                <a:moveTo>
                  <a:pt x="1710190" y="0"/>
                </a:moveTo>
                <a:lnTo>
                  <a:pt x="1710190" y="362768"/>
                </a:lnTo>
                <a:lnTo>
                  <a:pt x="0" y="362768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</p:spPr>
        <p:txBody>
          <a:bodyPr/>
          <a:lstStyle/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ja-JP" dirty="0"/>
              <a:t>SLIDE TITLE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11" name="テキスト プレースホルダー 11"/>
          <p:cNvSpPr>
            <a:spLocks noGrp="1"/>
          </p:cNvSpPr>
          <p:nvPr>
            <p:ph type="body" sz="quarter" idx="32" hasCustomPrompt="1"/>
          </p:nvPr>
        </p:nvSpPr>
        <p:spPr>
          <a:xfrm>
            <a:off x="2955276" y="8023821"/>
            <a:ext cx="12377449" cy="1305145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6" name="図プレースホルダー 14"/>
          <p:cNvSpPr>
            <a:spLocks noGrp="1"/>
          </p:cNvSpPr>
          <p:nvPr>
            <p:ph type="pic" sz="quarter" idx="34" hasCustomPrompt="1"/>
          </p:nvPr>
        </p:nvSpPr>
        <p:spPr>
          <a:xfrm>
            <a:off x="4831332" y="7213730"/>
            <a:ext cx="2559077" cy="542788"/>
          </a:xfrm>
          <a:custGeom>
            <a:avLst/>
            <a:gdLst/>
            <a:ahLst/>
            <a:cxnLst/>
            <a:rect l="l" t="t" r="r" b="b"/>
            <a:pathLst>
              <a:path w="1710190" h="362768">
                <a:moveTo>
                  <a:pt x="1710190" y="0"/>
                </a:moveTo>
                <a:lnTo>
                  <a:pt x="1710190" y="362768"/>
                </a:lnTo>
                <a:lnTo>
                  <a:pt x="0" y="362768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</p:spPr>
        <p:txBody>
          <a:bodyPr/>
          <a:lstStyle/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7" name="図プレースホルダー 14"/>
          <p:cNvSpPr>
            <a:spLocks noGrp="1"/>
          </p:cNvSpPr>
          <p:nvPr>
            <p:ph type="pic" sz="quarter" idx="35" hasCustomPrompt="1"/>
          </p:nvPr>
        </p:nvSpPr>
        <p:spPr>
          <a:xfrm>
            <a:off x="8253765" y="7213730"/>
            <a:ext cx="2559077" cy="542788"/>
          </a:xfrm>
          <a:custGeom>
            <a:avLst/>
            <a:gdLst/>
            <a:ahLst/>
            <a:cxnLst/>
            <a:rect l="l" t="t" r="r" b="b"/>
            <a:pathLst>
              <a:path w="1710190" h="362768">
                <a:moveTo>
                  <a:pt x="1710190" y="0"/>
                </a:moveTo>
                <a:lnTo>
                  <a:pt x="1710190" y="362768"/>
                </a:lnTo>
                <a:lnTo>
                  <a:pt x="0" y="362768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</p:spPr>
        <p:txBody>
          <a:bodyPr/>
          <a:lstStyle/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8" name="図プレースホルダー 14"/>
          <p:cNvSpPr>
            <a:spLocks noGrp="1"/>
          </p:cNvSpPr>
          <p:nvPr>
            <p:ph type="pic" sz="quarter" idx="36" hasCustomPrompt="1"/>
          </p:nvPr>
        </p:nvSpPr>
        <p:spPr>
          <a:xfrm>
            <a:off x="11676198" y="7213730"/>
            <a:ext cx="2559077" cy="542788"/>
          </a:xfrm>
          <a:custGeom>
            <a:avLst/>
            <a:gdLst/>
            <a:ahLst/>
            <a:cxnLst/>
            <a:rect l="l" t="t" r="r" b="b"/>
            <a:pathLst>
              <a:path w="1710190" h="362768">
                <a:moveTo>
                  <a:pt x="1710190" y="0"/>
                </a:moveTo>
                <a:lnTo>
                  <a:pt x="1710190" y="362768"/>
                </a:lnTo>
                <a:lnTo>
                  <a:pt x="0" y="362768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</p:spPr>
        <p:txBody>
          <a:bodyPr/>
          <a:lstStyle/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9" name="図プレースホルダー 14"/>
          <p:cNvSpPr>
            <a:spLocks noGrp="1"/>
          </p:cNvSpPr>
          <p:nvPr>
            <p:ph type="pic" sz="quarter" idx="37" hasCustomPrompt="1"/>
          </p:nvPr>
        </p:nvSpPr>
        <p:spPr>
          <a:xfrm>
            <a:off x="15098629" y="7213730"/>
            <a:ext cx="2559077" cy="542788"/>
          </a:xfrm>
          <a:custGeom>
            <a:avLst/>
            <a:gdLst/>
            <a:ahLst/>
            <a:cxnLst/>
            <a:rect l="l" t="t" r="r" b="b"/>
            <a:pathLst>
              <a:path w="1710190" h="362768">
                <a:moveTo>
                  <a:pt x="1710190" y="0"/>
                </a:moveTo>
                <a:lnTo>
                  <a:pt x="1710190" y="362768"/>
                </a:lnTo>
                <a:lnTo>
                  <a:pt x="0" y="362768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</p:spPr>
        <p:txBody>
          <a:bodyPr/>
          <a:lstStyle/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987647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2" presetClass="entr" presetSubtype="4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5" grpId="0" animBg="1"/>
      <p:bldP spid="11" grpId="0"/>
      <p:bldP spid="16" grpId="0" animBg="1"/>
      <p:bldP spid="17" grpId="0" animBg="1"/>
      <p:bldP spid="18" grpId="0" animBg="1"/>
      <p:bldP spid="19" grpId="0" animBg="1"/>
    </p:bld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yram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ja-JP" dirty="0"/>
              <a:t>SLIDE TITLE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5" name="二等辺三角形 25"/>
          <p:cNvSpPr/>
          <p:nvPr userDrawn="1"/>
        </p:nvSpPr>
        <p:spPr>
          <a:xfrm>
            <a:off x="1456316" y="2173171"/>
            <a:ext cx="7883760" cy="6795755"/>
          </a:xfrm>
          <a:custGeom>
            <a:avLst/>
            <a:gdLst/>
            <a:ahLst/>
            <a:cxnLst/>
            <a:rect l="l" t="t" r="r" b="b"/>
            <a:pathLst>
              <a:path w="7883076" h="6795755">
                <a:moveTo>
                  <a:pt x="1" y="6795754"/>
                </a:moveTo>
                <a:lnTo>
                  <a:pt x="7883075" y="6795754"/>
                </a:lnTo>
                <a:lnTo>
                  <a:pt x="7883076" y="6795755"/>
                </a:lnTo>
                <a:lnTo>
                  <a:pt x="0" y="6795755"/>
                </a:lnTo>
                <a:close/>
                <a:moveTo>
                  <a:pt x="978756" y="5108245"/>
                </a:moveTo>
                <a:lnTo>
                  <a:pt x="6904320" y="5108245"/>
                </a:lnTo>
                <a:lnTo>
                  <a:pt x="7856558" y="6750035"/>
                </a:lnTo>
                <a:lnTo>
                  <a:pt x="26518" y="6750035"/>
                </a:lnTo>
                <a:close/>
                <a:moveTo>
                  <a:pt x="1957511" y="3420736"/>
                </a:moveTo>
                <a:lnTo>
                  <a:pt x="5925565" y="3420736"/>
                </a:lnTo>
                <a:lnTo>
                  <a:pt x="6877803" y="5062526"/>
                </a:lnTo>
                <a:lnTo>
                  <a:pt x="1005273" y="5062526"/>
                </a:lnTo>
                <a:close/>
                <a:moveTo>
                  <a:pt x="2936267" y="1733227"/>
                </a:moveTo>
                <a:lnTo>
                  <a:pt x="4946810" y="1733227"/>
                </a:lnTo>
                <a:lnTo>
                  <a:pt x="5899048" y="3375017"/>
                </a:lnTo>
                <a:lnTo>
                  <a:pt x="1984028" y="3375017"/>
                </a:lnTo>
                <a:close/>
                <a:moveTo>
                  <a:pt x="3941538" y="0"/>
                </a:moveTo>
                <a:lnTo>
                  <a:pt x="4920293" y="1687508"/>
                </a:lnTo>
                <a:lnTo>
                  <a:pt x="2962784" y="1687508"/>
                </a:lnTo>
                <a:close/>
              </a:path>
            </a:pathLst>
          </a:cu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6" name="平行四辺形 5"/>
          <p:cNvSpPr/>
          <p:nvPr userDrawn="1"/>
        </p:nvSpPr>
        <p:spPr>
          <a:xfrm flipH="1">
            <a:off x="5398197" y="2173171"/>
            <a:ext cx="7870350" cy="1684455"/>
          </a:xfrm>
          <a:prstGeom prst="parallelogram">
            <a:avLst>
              <a:gd name="adj" fmla="val 58019"/>
            </a:avLst>
          </a:prstGeom>
          <a:solidFill>
            <a:schemeClr val="bg1">
              <a:lumMod val="95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200"/>
          </a:p>
        </p:txBody>
      </p:sp>
      <p:sp>
        <p:nvSpPr>
          <p:cNvPr id="7" name="平行四辺形 6"/>
          <p:cNvSpPr/>
          <p:nvPr userDrawn="1"/>
        </p:nvSpPr>
        <p:spPr>
          <a:xfrm flipH="1">
            <a:off x="6399222" y="3905251"/>
            <a:ext cx="7870350" cy="1636830"/>
          </a:xfrm>
          <a:prstGeom prst="parallelogram">
            <a:avLst>
              <a:gd name="adj" fmla="val 58019"/>
            </a:avLst>
          </a:prstGeom>
          <a:solidFill>
            <a:schemeClr val="bg1">
              <a:lumMod val="95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200"/>
          </a:p>
        </p:txBody>
      </p:sp>
      <p:sp>
        <p:nvSpPr>
          <p:cNvPr id="8" name="平行四辺形 7"/>
          <p:cNvSpPr/>
          <p:nvPr userDrawn="1"/>
        </p:nvSpPr>
        <p:spPr>
          <a:xfrm flipH="1">
            <a:off x="7381743" y="5596447"/>
            <a:ext cx="7870350" cy="1636830"/>
          </a:xfrm>
          <a:prstGeom prst="parallelogram">
            <a:avLst>
              <a:gd name="adj" fmla="val 58019"/>
            </a:avLst>
          </a:prstGeom>
          <a:solidFill>
            <a:schemeClr val="bg1">
              <a:lumMod val="95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200"/>
          </a:p>
        </p:txBody>
      </p:sp>
      <p:sp>
        <p:nvSpPr>
          <p:cNvPr id="9" name="平行四辺形 8"/>
          <p:cNvSpPr/>
          <p:nvPr userDrawn="1"/>
        </p:nvSpPr>
        <p:spPr>
          <a:xfrm flipH="1">
            <a:off x="8359728" y="7285547"/>
            <a:ext cx="7870350" cy="1636830"/>
          </a:xfrm>
          <a:prstGeom prst="parallelogram">
            <a:avLst>
              <a:gd name="adj" fmla="val 58019"/>
            </a:avLst>
          </a:prstGeom>
          <a:solidFill>
            <a:schemeClr val="bg1">
              <a:lumMod val="95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200"/>
          </a:p>
        </p:txBody>
      </p:sp>
      <p:sp>
        <p:nvSpPr>
          <p:cNvPr id="10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4140787" y="4787166"/>
            <a:ext cx="2514818" cy="720080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400" spc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1" name="テキスト プレースホルダー 11"/>
          <p:cNvSpPr>
            <a:spLocks noGrp="1"/>
          </p:cNvSpPr>
          <p:nvPr>
            <p:ph type="body" sz="quarter" idx="17" hasCustomPrompt="1"/>
          </p:nvPr>
        </p:nvSpPr>
        <p:spPr>
          <a:xfrm>
            <a:off x="4731388" y="3103730"/>
            <a:ext cx="1333616" cy="720080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400" spc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WORD</a:t>
            </a:r>
            <a:endParaRPr lang="en-US" dirty="0"/>
          </a:p>
        </p:txBody>
      </p:sp>
      <p:sp>
        <p:nvSpPr>
          <p:cNvPr id="12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3012724" y="6465662"/>
            <a:ext cx="4770944" cy="720080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400" spc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3" name="テキスト プレースホルダー 11"/>
          <p:cNvSpPr>
            <a:spLocks noGrp="1"/>
          </p:cNvSpPr>
          <p:nvPr>
            <p:ph type="body" sz="quarter" idx="19" hasCustomPrompt="1"/>
          </p:nvPr>
        </p:nvSpPr>
        <p:spPr>
          <a:xfrm>
            <a:off x="3012724" y="8201562"/>
            <a:ext cx="4770944" cy="720080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400" spc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4" name="テキスト プレースホルダー 11"/>
          <p:cNvSpPr>
            <a:spLocks noGrp="1"/>
          </p:cNvSpPr>
          <p:nvPr>
            <p:ph type="body" sz="quarter" idx="20" hasCustomPrompt="1"/>
          </p:nvPr>
        </p:nvSpPr>
        <p:spPr>
          <a:xfrm>
            <a:off x="6578493" y="2308185"/>
            <a:ext cx="5536095" cy="144016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5" name="テキスト プレースホルダー 11"/>
          <p:cNvSpPr>
            <a:spLocks noGrp="1"/>
          </p:cNvSpPr>
          <p:nvPr>
            <p:ph type="body" sz="quarter" idx="21" hasCustomPrompt="1"/>
          </p:nvPr>
        </p:nvSpPr>
        <p:spPr>
          <a:xfrm>
            <a:off x="7523680" y="4018375"/>
            <a:ext cx="5536095" cy="144016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6" name="テキスト プレースホルダー 11"/>
          <p:cNvSpPr>
            <a:spLocks noGrp="1"/>
          </p:cNvSpPr>
          <p:nvPr>
            <p:ph type="body" sz="quarter" idx="22" hasCustomPrompt="1"/>
          </p:nvPr>
        </p:nvSpPr>
        <p:spPr>
          <a:xfrm>
            <a:off x="8548870" y="5683560"/>
            <a:ext cx="5536095" cy="144016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7" name="テキスト プレースホルダー 11"/>
          <p:cNvSpPr>
            <a:spLocks noGrp="1"/>
          </p:cNvSpPr>
          <p:nvPr>
            <p:ph type="body" sz="quarter" idx="23" hasCustomPrompt="1"/>
          </p:nvPr>
        </p:nvSpPr>
        <p:spPr>
          <a:xfrm>
            <a:off x="9459063" y="7383882"/>
            <a:ext cx="5536095" cy="144016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3396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9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65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65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65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4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>
        <p:tmplLst>
          <p:tmpl>
            <p:tnLst>
              <p:par>
                <p:cTn presetID="22" presetClass="entr" presetSubtype="8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>
        <p:tmplLst>
          <p:tmpl>
            <p:tnLst>
              <p:par>
                <p:cTn presetID="22" presetClass="entr" presetSubtype="8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>
        <p:tmplLst>
          <p:tmpl>
            <p:tnLst>
              <p:par>
                <p:cTn presetID="22" presetClass="entr" presetSubtype="8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>
        <p:tmplLst>
          <p:tmpl>
            <p:tnLst>
              <p:par>
                <p:cTn presetID="22" presetClass="entr" presetSubtype="8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low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ja-JP" dirty="0"/>
              <a:t>SLIDE TITLE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5" name="正方形/長方形 4"/>
          <p:cNvSpPr/>
          <p:nvPr userDrawn="1"/>
        </p:nvSpPr>
        <p:spPr>
          <a:xfrm>
            <a:off x="1" y="4028746"/>
            <a:ext cx="10944356" cy="765083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6" name="平行四辺形 5"/>
          <p:cNvSpPr/>
          <p:nvPr userDrawn="1"/>
        </p:nvSpPr>
        <p:spPr>
          <a:xfrm rot="9000000">
            <a:off x="6914849" y="5105538"/>
            <a:ext cx="4505656" cy="675997"/>
          </a:xfrm>
          <a:prstGeom prst="parallelogram">
            <a:avLst>
              <a:gd name="adj" fmla="val 58044"/>
            </a:avLst>
          </a:prstGeom>
          <a:solidFill>
            <a:schemeClr val="bg1">
              <a:lumMod val="75000"/>
            </a:schemeClr>
          </a:solidFill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7" name="正方形/長方形 6"/>
          <p:cNvSpPr/>
          <p:nvPr userDrawn="1"/>
        </p:nvSpPr>
        <p:spPr>
          <a:xfrm>
            <a:off x="7383889" y="6083608"/>
            <a:ext cx="10904111" cy="7812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8" name="テキスト プレースホルダー 11"/>
          <p:cNvSpPr>
            <a:spLocks noGrp="1"/>
          </p:cNvSpPr>
          <p:nvPr>
            <p:ph type="body" sz="quarter" idx="24" hasCustomPrompt="1"/>
          </p:nvPr>
        </p:nvSpPr>
        <p:spPr>
          <a:xfrm>
            <a:off x="862362" y="3974099"/>
            <a:ext cx="2771681" cy="848975"/>
          </a:xfrm>
        </p:spPr>
        <p:txBody>
          <a:bodyPr anchor="ctr">
            <a:noAutofit/>
          </a:bodyPr>
          <a:lstStyle>
            <a:lvl1pPr algn="ctr">
              <a:spcBef>
                <a:spcPts val="0"/>
              </a:spcBef>
              <a:defRPr sz="28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WORD</a:t>
            </a:r>
            <a:endParaRPr lang="en-US" dirty="0"/>
          </a:p>
        </p:txBody>
      </p:sp>
      <p:sp>
        <p:nvSpPr>
          <p:cNvPr id="9" name="テキスト プレースホルダー 11"/>
          <p:cNvSpPr>
            <a:spLocks noGrp="1"/>
          </p:cNvSpPr>
          <p:nvPr>
            <p:ph type="body" sz="quarter" idx="25" hasCustomPrompt="1"/>
          </p:nvPr>
        </p:nvSpPr>
        <p:spPr>
          <a:xfrm>
            <a:off x="3909898" y="3974099"/>
            <a:ext cx="2771681" cy="848975"/>
          </a:xfrm>
        </p:spPr>
        <p:txBody>
          <a:bodyPr anchor="ctr">
            <a:noAutofit/>
          </a:bodyPr>
          <a:lstStyle>
            <a:lvl1pPr algn="ctr">
              <a:spcBef>
                <a:spcPts val="0"/>
              </a:spcBef>
              <a:defRPr sz="28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WORD</a:t>
            </a:r>
          </a:p>
        </p:txBody>
      </p:sp>
      <p:sp>
        <p:nvSpPr>
          <p:cNvPr id="10" name="テキスト プレースホルダー 11"/>
          <p:cNvSpPr>
            <a:spLocks noGrp="1"/>
          </p:cNvSpPr>
          <p:nvPr>
            <p:ph type="body" sz="quarter" idx="26" hasCustomPrompt="1"/>
          </p:nvPr>
        </p:nvSpPr>
        <p:spPr>
          <a:xfrm>
            <a:off x="6957435" y="3974099"/>
            <a:ext cx="2771681" cy="848975"/>
          </a:xfrm>
        </p:spPr>
        <p:txBody>
          <a:bodyPr anchor="ctr">
            <a:noAutofit/>
          </a:bodyPr>
          <a:lstStyle>
            <a:lvl1pPr algn="ctr">
              <a:spcBef>
                <a:spcPts val="0"/>
              </a:spcBef>
              <a:defRPr sz="28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WORD</a:t>
            </a:r>
          </a:p>
        </p:txBody>
      </p:sp>
      <p:sp>
        <p:nvSpPr>
          <p:cNvPr id="11" name="テキスト プレースホルダー 11"/>
          <p:cNvSpPr>
            <a:spLocks noGrp="1"/>
          </p:cNvSpPr>
          <p:nvPr>
            <p:ph type="body" sz="quarter" idx="27" hasCustomPrompt="1"/>
          </p:nvPr>
        </p:nvSpPr>
        <p:spPr>
          <a:xfrm>
            <a:off x="8558884" y="6049721"/>
            <a:ext cx="2771681" cy="848975"/>
          </a:xfrm>
        </p:spPr>
        <p:txBody>
          <a:bodyPr anchor="ctr">
            <a:noAutofit/>
          </a:bodyPr>
          <a:lstStyle>
            <a:lvl1pPr algn="ctr">
              <a:spcBef>
                <a:spcPts val="0"/>
              </a:spcBef>
              <a:defRPr sz="28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WORD</a:t>
            </a:r>
          </a:p>
        </p:txBody>
      </p:sp>
      <p:sp>
        <p:nvSpPr>
          <p:cNvPr id="12" name="テキスト プレースホルダー 11"/>
          <p:cNvSpPr>
            <a:spLocks noGrp="1"/>
          </p:cNvSpPr>
          <p:nvPr>
            <p:ph type="body" sz="quarter" idx="28" hasCustomPrompt="1"/>
          </p:nvPr>
        </p:nvSpPr>
        <p:spPr>
          <a:xfrm>
            <a:off x="11606421" y="6049721"/>
            <a:ext cx="2771681" cy="848975"/>
          </a:xfrm>
        </p:spPr>
        <p:txBody>
          <a:bodyPr anchor="ctr">
            <a:noAutofit/>
          </a:bodyPr>
          <a:lstStyle>
            <a:lvl1pPr algn="ctr">
              <a:spcBef>
                <a:spcPts val="0"/>
              </a:spcBef>
              <a:defRPr sz="28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WORD</a:t>
            </a:r>
          </a:p>
        </p:txBody>
      </p:sp>
      <p:sp>
        <p:nvSpPr>
          <p:cNvPr id="13" name="テキスト プレースホルダー 11"/>
          <p:cNvSpPr>
            <a:spLocks noGrp="1"/>
          </p:cNvSpPr>
          <p:nvPr>
            <p:ph type="body" sz="quarter" idx="29" hasCustomPrompt="1"/>
          </p:nvPr>
        </p:nvSpPr>
        <p:spPr>
          <a:xfrm>
            <a:off x="14653957" y="6049721"/>
            <a:ext cx="2771681" cy="848975"/>
          </a:xfrm>
        </p:spPr>
        <p:txBody>
          <a:bodyPr anchor="ctr">
            <a:noAutofit/>
          </a:bodyPr>
          <a:lstStyle>
            <a:lvl1pPr algn="ctr">
              <a:spcBef>
                <a:spcPts val="0"/>
              </a:spcBef>
              <a:defRPr sz="28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WORD</a:t>
            </a:r>
          </a:p>
        </p:txBody>
      </p:sp>
      <p:grpSp>
        <p:nvGrpSpPr>
          <p:cNvPr id="16" name="グループ化 15"/>
          <p:cNvGrpSpPr/>
          <p:nvPr userDrawn="1"/>
        </p:nvGrpSpPr>
        <p:grpSpPr>
          <a:xfrm>
            <a:off x="817352" y="2263181"/>
            <a:ext cx="2925579" cy="1706701"/>
            <a:chOff x="817281" y="2038155"/>
            <a:chExt cx="2925325" cy="1706701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14" name="正方形/長方形 13"/>
            <p:cNvSpPr/>
            <p:nvPr userDrawn="1"/>
          </p:nvSpPr>
          <p:spPr>
            <a:xfrm>
              <a:off x="817281" y="2038155"/>
              <a:ext cx="2925325" cy="1485165"/>
            </a:xfrm>
            <a:prstGeom prst="rect">
              <a:avLst/>
            </a:prstGeom>
            <a:grpFill/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3200"/>
            </a:p>
          </p:txBody>
        </p:sp>
        <p:sp>
          <p:nvSpPr>
            <p:cNvPr id="15" name="二等辺三角形 14"/>
            <p:cNvSpPr/>
            <p:nvPr userDrawn="1"/>
          </p:nvSpPr>
          <p:spPr>
            <a:xfrm rot="10800000">
              <a:off x="2022961" y="3301784"/>
              <a:ext cx="513963" cy="443072"/>
            </a:xfrm>
            <a:prstGeom prst="triangle">
              <a:avLst/>
            </a:prstGeom>
            <a:grpFill/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3200"/>
            </a:p>
          </p:txBody>
        </p:sp>
      </p:grpSp>
      <p:sp>
        <p:nvSpPr>
          <p:cNvPr id="17" name="テキスト プレースホルダー 11"/>
          <p:cNvSpPr>
            <a:spLocks noGrp="1"/>
          </p:cNvSpPr>
          <p:nvPr>
            <p:ph type="body" sz="quarter" idx="20" hasCustomPrompt="1"/>
          </p:nvPr>
        </p:nvSpPr>
        <p:spPr>
          <a:xfrm>
            <a:off x="907369" y="2353190"/>
            <a:ext cx="2700535" cy="126014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6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grpSp>
        <p:nvGrpSpPr>
          <p:cNvPr id="18" name="グループ化 17"/>
          <p:cNvGrpSpPr/>
          <p:nvPr userDrawn="1"/>
        </p:nvGrpSpPr>
        <p:grpSpPr>
          <a:xfrm>
            <a:off x="3895344" y="2257256"/>
            <a:ext cx="2925579" cy="1706701"/>
            <a:chOff x="817281" y="2038155"/>
            <a:chExt cx="2925325" cy="1706701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19" name="正方形/長方形 18"/>
            <p:cNvSpPr/>
            <p:nvPr userDrawn="1"/>
          </p:nvSpPr>
          <p:spPr>
            <a:xfrm>
              <a:off x="817281" y="2038155"/>
              <a:ext cx="2925325" cy="1485165"/>
            </a:xfrm>
            <a:prstGeom prst="rect">
              <a:avLst/>
            </a:prstGeom>
            <a:grpFill/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3200"/>
            </a:p>
          </p:txBody>
        </p:sp>
        <p:sp>
          <p:nvSpPr>
            <p:cNvPr id="20" name="二等辺三角形 19"/>
            <p:cNvSpPr/>
            <p:nvPr userDrawn="1"/>
          </p:nvSpPr>
          <p:spPr>
            <a:xfrm rot="10800000">
              <a:off x="2022961" y="3301784"/>
              <a:ext cx="513963" cy="443072"/>
            </a:xfrm>
            <a:prstGeom prst="triangle">
              <a:avLst/>
            </a:prstGeom>
            <a:grpFill/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3200"/>
            </a:p>
          </p:txBody>
        </p:sp>
      </p:grpSp>
      <p:sp>
        <p:nvSpPr>
          <p:cNvPr id="21" name="テキスト プレースホルダー 11"/>
          <p:cNvSpPr>
            <a:spLocks noGrp="1"/>
          </p:cNvSpPr>
          <p:nvPr>
            <p:ph type="body" sz="quarter" idx="30" hasCustomPrompt="1"/>
          </p:nvPr>
        </p:nvSpPr>
        <p:spPr>
          <a:xfrm>
            <a:off x="3985362" y="2347265"/>
            <a:ext cx="2700535" cy="126014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6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grpSp>
        <p:nvGrpSpPr>
          <p:cNvPr id="22" name="グループ化 21"/>
          <p:cNvGrpSpPr/>
          <p:nvPr userDrawn="1"/>
        </p:nvGrpSpPr>
        <p:grpSpPr>
          <a:xfrm>
            <a:off x="6973337" y="2266670"/>
            <a:ext cx="2925579" cy="1706701"/>
            <a:chOff x="817281" y="2038155"/>
            <a:chExt cx="2925325" cy="1706701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23" name="正方形/長方形 22"/>
            <p:cNvSpPr/>
            <p:nvPr userDrawn="1"/>
          </p:nvSpPr>
          <p:spPr>
            <a:xfrm>
              <a:off x="817281" y="2038155"/>
              <a:ext cx="2925325" cy="1485165"/>
            </a:xfrm>
            <a:prstGeom prst="rect">
              <a:avLst/>
            </a:prstGeom>
            <a:grpFill/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3200"/>
            </a:p>
          </p:txBody>
        </p:sp>
        <p:sp>
          <p:nvSpPr>
            <p:cNvPr id="24" name="二等辺三角形 23"/>
            <p:cNvSpPr/>
            <p:nvPr userDrawn="1"/>
          </p:nvSpPr>
          <p:spPr>
            <a:xfrm rot="10800000">
              <a:off x="2022961" y="3301784"/>
              <a:ext cx="513963" cy="443072"/>
            </a:xfrm>
            <a:prstGeom prst="triangle">
              <a:avLst/>
            </a:prstGeom>
            <a:grpFill/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3200"/>
            </a:p>
          </p:txBody>
        </p:sp>
      </p:grpSp>
      <p:sp>
        <p:nvSpPr>
          <p:cNvPr id="25" name="テキスト プレースホルダー 11"/>
          <p:cNvSpPr>
            <a:spLocks noGrp="1"/>
          </p:cNvSpPr>
          <p:nvPr>
            <p:ph type="body" sz="quarter" idx="31" hasCustomPrompt="1"/>
          </p:nvPr>
        </p:nvSpPr>
        <p:spPr>
          <a:xfrm>
            <a:off x="7063354" y="2356679"/>
            <a:ext cx="2700535" cy="126014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6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grpSp>
        <p:nvGrpSpPr>
          <p:cNvPr id="26" name="グループ化 25"/>
          <p:cNvGrpSpPr/>
          <p:nvPr userDrawn="1"/>
        </p:nvGrpSpPr>
        <p:grpSpPr>
          <a:xfrm rot="10800000">
            <a:off x="8524111" y="6943701"/>
            <a:ext cx="2925579" cy="1706701"/>
            <a:chOff x="817281" y="2038155"/>
            <a:chExt cx="2925325" cy="1706701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27" name="正方形/長方形 26"/>
            <p:cNvSpPr/>
            <p:nvPr userDrawn="1"/>
          </p:nvSpPr>
          <p:spPr>
            <a:xfrm>
              <a:off x="817281" y="2038155"/>
              <a:ext cx="2925325" cy="1485165"/>
            </a:xfrm>
            <a:prstGeom prst="rect">
              <a:avLst/>
            </a:prstGeom>
            <a:grpFill/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3200"/>
            </a:p>
          </p:txBody>
        </p:sp>
        <p:sp>
          <p:nvSpPr>
            <p:cNvPr id="28" name="二等辺三角形 27"/>
            <p:cNvSpPr/>
            <p:nvPr userDrawn="1"/>
          </p:nvSpPr>
          <p:spPr>
            <a:xfrm rot="10800000">
              <a:off x="2022961" y="3301784"/>
              <a:ext cx="513963" cy="443072"/>
            </a:xfrm>
            <a:prstGeom prst="triangle">
              <a:avLst/>
            </a:prstGeom>
            <a:grpFill/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3200"/>
            </a:p>
          </p:txBody>
        </p:sp>
      </p:grpSp>
      <p:sp>
        <p:nvSpPr>
          <p:cNvPr id="29" name="テキスト プレースホルダー 11"/>
          <p:cNvSpPr>
            <a:spLocks noGrp="1"/>
          </p:cNvSpPr>
          <p:nvPr>
            <p:ph type="body" sz="quarter" idx="32" hasCustomPrompt="1"/>
          </p:nvPr>
        </p:nvSpPr>
        <p:spPr>
          <a:xfrm>
            <a:off x="8614128" y="7258735"/>
            <a:ext cx="2700535" cy="126014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6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grpSp>
        <p:nvGrpSpPr>
          <p:cNvPr id="30" name="グループ化 29"/>
          <p:cNvGrpSpPr/>
          <p:nvPr userDrawn="1"/>
        </p:nvGrpSpPr>
        <p:grpSpPr>
          <a:xfrm rot="10800000">
            <a:off x="11602103" y="6937776"/>
            <a:ext cx="2925579" cy="1706701"/>
            <a:chOff x="817281" y="2038155"/>
            <a:chExt cx="2925325" cy="1706701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31" name="正方形/長方形 30"/>
            <p:cNvSpPr/>
            <p:nvPr userDrawn="1"/>
          </p:nvSpPr>
          <p:spPr>
            <a:xfrm>
              <a:off x="817281" y="2038155"/>
              <a:ext cx="2925325" cy="1485165"/>
            </a:xfrm>
            <a:prstGeom prst="rect">
              <a:avLst/>
            </a:prstGeom>
            <a:grpFill/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3200"/>
            </a:p>
          </p:txBody>
        </p:sp>
        <p:sp>
          <p:nvSpPr>
            <p:cNvPr id="32" name="二等辺三角形 31"/>
            <p:cNvSpPr/>
            <p:nvPr userDrawn="1"/>
          </p:nvSpPr>
          <p:spPr>
            <a:xfrm rot="10800000">
              <a:off x="2022961" y="3301784"/>
              <a:ext cx="513963" cy="443072"/>
            </a:xfrm>
            <a:prstGeom prst="triangle">
              <a:avLst/>
            </a:prstGeom>
            <a:grpFill/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3200"/>
            </a:p>
          </p:txBody>
        </p:sp>
      </p:grpSp>
      <p:sp>
        <p:nvSpPr>
          <p:cNvPr id="33" name="テキスト プレースホルダー 11"/>
          <p:cNvSpPr>
            <a:spLocks noGrp="1"/>
          </p:cNvSpPr>
          <p:nvPr>
            <p:ph type="body" sz="quarter" idx="33" hasCustomPrompt="1"/>
          </p:nvPr>
        </p:nvSpPr>
        <p:spPr>
          <a:xfrm>
            <a:off x="11692120" y="7252810"/>
            <a:ext cx="2700535" cy="126014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6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grpSp>
        <p:nvGrpSpPr>
          <p:cNvPr id="34" name="グループ化 33"/>
          <p:cNvGrpSpPr/>
          <p:nvPr userDrawn="1"/>
        </p:nvGrpSpPr>
        <p:grpSpPr>
          <a:xfrm rot="10800000">
            <a:off x="14680095" y="6947190"/>
            <a:ext cx="2925579" cy="1706701"/>
            <a:chOff x="817281" y="2038155"/>
            <a:chExt cx="2925325" cy="1706701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35" name="正方形/長方形 34"/>
            <p:cNvSpPr/>
            <p:nvPr userDrawn="1"/>
          </p:nvSpPr>
          <p:spPr>
            <a:xfrm>
              <a:off x="817281" y="2038155"/>
              <a:ext cx="2925325" cy="1485165"/>
            </a:xfrm>
            <a:prstGeom prst="rect">
              <a:avLst/>
            </a:prstGeom>
            <a:grpFill/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3200"/>
            </a:p>
          </p:txBody>
        </p:sp>
        <p:sp>
          <p:nvSpPr>
            <p:cNvPr id="36" name="二等辺三角形 35"/>
            <p:cNvSpPr/>
            <p:nvPr userDrawn="1"/>
          </p:nvSpPr>
          <p:spPr>
            <a:xfrm rot="10800000">
              <a:off x="2022961" y="3301784"/>
              <a:ext cx="513963" cy="443072"/>
            </a:xfrm>
            <a:prstGeom prst="triangle">
              <a:avLst/>
            </a:prstGeom>
            <a:grpFill/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3200"/>
            </a:p>
          </p:txBody>
        </p:sp>
      </p:grpSp>
      <p:sp>
        <p:nvSpPr>
          <p:cNvPr id="37" name="テキスト プレースホルダー 11"/>
          <p:cNvSpPr>
            <a:spLocks noGrp="1"/>
          </p:cNvSpPr>
          <p:nvPr>
            <p:ph type="body" sz="quarter" idx="34" hasCustomPrompt="1"/>
          </p:nvPr>
        </p:nvSpPr>
        <p:spPr>
          <a:xfrm>
            <a:off x="14770112" y="7262224"/>
            <a:ext cx="2700535" cy="126014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6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8" name="テキスト プレースホルダー 11"/>
          <p:cNvSpPr>
            <a:spLocks noGrp="1"/>
          </p:cNvSpPr>
          <p:nvPr>
            <p:ph type="body" sz="quarter" idx="35" hasCustomPrompt="1"/>
          </p:nvPr>
        </p:nvSpPr>
        <p:spPr>
          <a:xfrm>
            <a:off x="743203" y="5844138"/>
            <a:ext cx="6230133" cy="2809752"/>
          </a:xfrm>
        </p:spPr>
        <p:txBody>
          <a:bodyPr anchor="b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0109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" presetClass="entr" presetSubtype="8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1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1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2" presetClass="entr" presetSubtype="8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1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1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000"/>
                            </p:stCondLst>
                            <p:childTnLst>
                              <p:par>
                                <p:cTn id="56" presetID="2" presetClass="entr" presetSubtype="2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4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0"/>
                            </p:stCondLst>
                            <p:childTnLst>
                              <p:par>
                                <p:cTn id="69" presetID="2" presetClass="entr" presetSubtype="2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6000"/>
                            </p:stCondLst>
                            <p:childTnLst>
                              <p:par>
                                <p:cTn id="82" presetID="2" presetClass="entr" presetSubtype="2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2" presetClass="entr" presetSubtype="4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7000"/>
                            </p:stCondLst>
                            <p:childTnLst>
                              <p:par>
                                <p:cTn id="9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2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7" grpId="0">
        <p:tmplLst>
          <p:tmpl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1" grpId="0">
        <p:tmplLst>
          <p:tmpl>
            <p:tnLst>
              <p:par>
                <p:cTn presetID="2" presetClass="entr" presetSubtype="1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5" grpId="0">
        <p:tmplLst>
          <p:tmpl>
            <p:tnLst>
              <p:par>
                <p:cTn presetID="2" presetClass="entr" presetSubtype="1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9" grpId="0">
        <p:tmplLst>
          <p:tmpl>
            <p:tnLst>
              <p:par>
                <p:cTn presetID="2" presetClass="entr" presetSubtype="4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3" grpId="0">
        <p:tmplLst>
          <p:tmpl>
            <p:tnLst>
              <p:par>
                <p:cTn presetID="2" presetClass="entr" presetSubtype="4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7" grpId="0">
        <p:tmplLst>
          <p:tmpl>
            <p:tnLst>
              <p:par>
                <p:cTn presetID="2" presetClass="entr" presetSubtype="4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8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mages and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図プレースホルダー 5"/>
          <p:cNvSpPr>
            <a:spLocks noGrp="1"/>
          </p:cNvSpPr>
          <p:nvPr>
            <p:ph type="pic" sz="quarter" idx="12" hasCustomPrompt="1"/>
          </p:nvPr>
        </p:nvSpPr>
        <p:spPr>
          <a:xfrm>
            <a:off x="623268" y="1993150"/>
            <a:ext cx="4212366" cy="5760640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ja-JP" dirty="0"/>
              <a:t>SLIDE TITLE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11" name="テキスト プレースホルダー 11"/>
          <p:cNvSpPr>
            <a:spLocks noGrp="1"/>
          </p:cNvSpPr>
          <p:nvPr>
            <p:ph type="body" sz="quarter" idx="32" hasCustomPrompt="1"/>
          </p:nvPr>
        </p:nvSpPr>
        <p:spPr>
          <a:xfrm>
            <a:off x="2955276" y="8023821"/>
            <a:ext cx="12377449" cy="1305145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0" name="図プレースホルダー 5"/>
          <p:cNvSpPr>
            <a:spLocks noGrp="1"/>
          </p:cNvSpPr>
          <p:nvPr>
            <p:ph type="pic" sz="quarter" idx="33" hasCustomPrompt="1"/>
          </p:nvPr>
        </p:nvSpPr>
        <p:spPr>
          <a:xfrm>
            <a:off x="4894951" y="1993150"/>
            <a:ext cx="4212366" cy="5760640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21" name="図プレースホルダー 5"/>
          <p:cNvSpPr>
            <a:spLocks noGrp="1"/>
          </p:cNvSpPr>
          <p:nvPr>
            <p:ph type="pic" sz="quarter" idx="34" hasCustomPrompt="1"/>
          </p:nvPr>
        </p:nvSpPr>
        <p:spPr>
          <a:xfrm>
            <a:off x="9166633" y="1993150"/>
            <a:ext cx="4212366" cy="5760640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22" name="図プレースホルダー 5"/>
          <p:cNvSpPr>
            <a:spLocks noGrp="1"/>
          </p:cNvSpPr>
          <p:nvPr>
            <p:ph type="pic" sz="quarter" idx="35" hasCustomPrompt="1"/>
          </p:nvPr>
        </p:nvSpPr>
        <p:spPr>
          <a:xfrm>
            <a:off x="13438317" y="1993150"/>
            <a:ext cx="4212366" cy="5760640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2" name="テキスト プレースホルダー 11"/>
          <p:cNvSpPr>
            <a:spLocks noGrp="1"/>
          </p:cNvSpPr>
          <p:nvPr>
            <p:ph type="body" sz="quarter" idx="36" hasCustomPrompt="1"/>
          </p:nvPr>
        </p:nvSpPr>
        <p:spPr>
          <a:xfrm>
            <a:off x="623268" y="6403641"/>
            <a:ext cx="4212366" cy="1349710"/>
          </a:xfrm>
          <a:solidFill>
            <a:schemeClr val="tx2">
              <a:alpha val="65000"/>
            </a:schemeClr>
          </a:solidFill>
        </p:spPr>
        <p:txBody>
          <a:bodyPr/>
          <a:lstStyle>
            <a:lvl1pPr>
              <a:lnSpc>
                <a:spcPct val="120000"/>
              </a:lnSpc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en-US" altLang="ja-JP" dirty="0"/>
              <a:t>TEXT</a:t>
            </a:r>
            <a:endParaRPr kumimoji="1" lang="ja-JP" altLang="en-US" dirty="0"/>
          </a:p>
        </p:txBody>
      </p:sp>
      <p:sp>
        <p:nvSpPr>
          <p:cNvPr id="23" name="テキスト プレースホルダー 11"/>
          <p:cNvSpPr>
            <a:spLocks noGrp="1"/>
          </p:cNvSpPr>
          <p:nvPr>
            <p:ph type="body" sz="quarter" idx="37" hasCustomPrompt="1"/>
          </p:nvPr>
        </p:nvSpPr>
        <p:spPr>
          <a:xfrm>
            <a:off x="623268" y="5818576"/>
            <a:ext cx="4212366" cy="584625"/>
          </a:xfrm>
          <a:solidFill>
            <a:schemeClr val="accent1">
              <a:alpha val="65000"/>
            </a:schemeClr>
          </a:solidFill>
        </p:spPr>
        <p:txBody>
          <a:bodyPr anchor="ctr">
            <a:noAutofit/>
          </a:bodyPr>
          <a:lstStyle>
            <a:lvl1pPr>
              <a:spcBef>
                <a:spcPts val="0"/>
              </a:spcBef>
              <a:defRPr sz="2800" spc="3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TEXT</a:t>
            </a:r>
            <a:endParaRPr kumimoji="1" lang="ja-JP" altLang="en-US" dirty="0"/>
          </a:p>
        </p:txBody>
      </p:sp>
      <p:sp>
        <p:nvSpPr>
          <p:cNvPr id="24" name="テキスト プレースホルダー 11"/>
          <p:cNvSpPr>
            <a:spLocks noGrp="1"/>
          </p:cNvSpPr>
          <p:nvPr>
            <p:ph type="body" sz="quarter" idx="38" hasCustomPrompt="1"/>
          </p:nvPr>
        </p:nvSpPr>
        <p:spPr>
          <a:xfrm>
            <a:off x="4894951" y="6403640"/>
            <a:ext cx="4212366" cy="1349710"/>
          </a:xfrm>
          <a:solidFill>
            <a:schemeClr val="tx2">
              <a:alpha val="65000"/>
            </a:schemeClr>
          </a:solidFill>
        </p:spPr>
        <p:txBody>
          <a:bodyPr/>
          <a:lstStyle>
            <a:lvl1pPr>
              <a:lnSpc>
                <a:spcPct val="120000"/>
              </a:lnSpc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en-US" altLang="ja-JP" dirty="0"/>
              <a:t>TEXT</a:t>
            </a:r>
            <a:endParaRPr kumimoji="1" lang="ja-JP" altLang="en-US" dirty="0"/>
          </a:p>
        </p:txBody>
      </p:sp>
      <p:sp>
        <p:nvSpPr>
          <p:cNvPr id="25" name="テキスト プレースホルダー 11"/>
          <p:cNvSpPr>
            <a:spLocks noGrp="1"/>
          </p:cNvSpPr>
          <p:nvPr>
            <p:ph type="body" sz="quarter" idx="39" hasCustomPrompt="1"/>
          </p:nvPr>
        </p:nvSpPr>
        <p:spPr>
          <a:xfrm>
            <a:off x="4894951" y="5818575"/>
            <a:ext cx="4212366" cy="584625"/>
          </a:xfrm>
          <a:solidFill>
            <a:schemeClr val="accent1">
              <a:alpha val="65000"/>
            </a:schemeClr>
          </a:solidFill>
        </p:spPr>
        <p:txBody>
          <a:bodyPr anchor="ctr">
            <a:noAutofit/>
          </a:bodyPr>
          <a:lstStyle>
            <a:lvl1pPr>
              <a:spcBef>
                <a:spcPts val="0"/>
              </a:spcBef>
              <a:defRPr sz="2800" spc="3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TEXT</a:t>
            </a:r>
            <a:endParaRPr kumimoji="1" lang="ja-JP" altLang="en-US" dirty="0"/>
          </a:p>
        </p:txBody>
      </p:sp>
      <p:sp>
        <p:nvSpPr>
          <p:cNvPr id="26" name="テキスト プレースホルダー 11"/>
          <p:cNvSpPr>
            <a:spLocks noGrp="1"/>
          </p:cNvSpPr>
          <p:nvPr>
            <p:ph type="body" sz="quarter" idx="40" hasCustomPrompt="1"/>
          </p:nvPr>
        </p:nvSpPr>
        <p:spPr>
          <a:xfrm>
            <a:off x="9166633" y="6404080"/>
            <a:ext cx="4212366" cy="1349710"/>
          </a:xfrm>
          <a:solidFill>
            <a:schemeClr val="tx2">
              <a:alpha val="65000"/>
            </a:schemeClr>
          </a:solidFill>
        </p:spPr>
        <p:txBody>
          <a:bodyPr/>
          <a:lstStyle>
            <a:lvl1pPr>
              <a:lnSpc>
                <a:spcPct val="120000"/>
              </a:lnSpc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en-US" altLang="ja-JP" dirty="0"/>
              <a:t>TEXT</a:t>
            </a:r>
            <a:endParaRPr kumimoji="1" lang="ja-JP" altLang="en-US" dirty="0"/>
          </a:p>
        </p:txBody>
      </p:sp>
      <p:sp>
        <p:nvSpPr>
          <p:cNvPr id="27" name="テキスト プレースホルダー 11"/>
          <p:cNvSpPr>
            <a:spLocks noGrp="1"/>
          </p:cNvSpPr>
          <p:nvPr>
            <p:ph type="body" sz="quarter" idx="41" hasCustomPrompt="1"/>
          </p:nvPr>
        </p:nvSpPr>
        <p:spPr>
          <a:xfrm>
            <a:off x="9166633" y="5819015"/>
            <a:ext cx="4212366" cy="584625"/>
          </a:xfrm>
          <a:solidFill>
            <a:schemeClr val="accent1">
              <a:alpha val="65000"/>
            </a:schemeClr>
          </a:solidFill>
        </p:spPr>
        <p:txBody>
          <a:bodyPr anchor="ctr">
            <a:noAutofit/>
          </a:bodyPr>
          <a:lstStyle>
            <a:lvl1pPr>
              <a:spcBef>
                <a:spcPts val="0"/>
              </a:spcBef>
              <a:defRPr sz="2800" spc="3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TEXT</a:t>
            </a:r>
            <a:endParaRPr kumimoji="1" lang="ja-JP" altLang="en-US" dirty="0"/>
          </a:p>
        </p:txBody>
      </p:sp>
      <p:sp>
        <p:nvSpPr>
          <p:cNvPr id="28" name="テキスト プレースホルダー 11"/>
          <p:cNvSpPr>
            <a:spLocks noGrp="1"/>
          </p:cNvSpPr>
          <p:nvPr>
            <p:ph type="body" sz="quarter" idx="42" hasCustomPrompt="1"/>
          </p:nvPr>
        </p:nvSpPr>
        <p:spPr>
          <a:xfrm>
            <a:off x="13438317" y="6404079"/>
            <a:ext cx="4212366" cy="1349710"/>
          </a:xfrm>
          <a:solidFill>
            <a:schemeClr val="tx2">
              <a:alpha val="65000"/>
            </a:schemeClr>
          </a:solidFill>
        </p:spPr>
        <p:txBody>
          <a:bodyPr/>
          <a:lstStyle>
            <a:lvl1pPr>
              <a:lnSpc>
                <a:spcPct val="120000"/>
              </a:lnSpc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en-US" altLang="ja-JP" dirty="0"/>
              <a:t>TEXT</a:t>
            </a:r>
            <a:endParaRPr kumimoji="1" lang="ja-JP" altLang="en-US" dirty="0"/>
          </a:p>
        </p:txBody>
      </p:sp>
      <p:sp>
        <p:nvSpPr>
          <p:cNvPr id="29" name="テキスト プレースホルダー 11"/>
          <p:cNvSpPr>
            <a:spLocks noGrp="1"/>
          </p:cNvSpPr>
          <p:nvPr>
            <p:ph type="body" sz="quarter" idx="43" hasCustomPrompt="1"/>
          </p:nvPr>
        </p:nvSpPr>
        <p:spPr>
          <a:xfrm>
            <a:off x="13438317" y="5819014"/>
            <a:ext cx="4212366" cy="584625"/>
          </a:xfrm>
          <a:solidFill>
            <a:schemeClr val="accent1">
              <a:alpha val="65000"/>
            </a:schemeClr>
          </a:solidFill>
        </p:spPr>
        <p:txBody>
          <a:bodyPr anchor="ctr">
            <a:noAutofit/>
          </a:bodyPr>
          <a:lstStyle>
            <a:lvl1pPr>
              <a:spcBef>
                <a:spcPts val="0"/>
              </a:spcBef>
              <a:defRPr sz="2800" spc="3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TEXT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581810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5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25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750"/>
                            </p:stCondLst>
                            <p:childTnLst>
                              <p:par>
                                <p:cTn id="49" presetID="2" presetClass="entr" presetSubtype="4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>
        <p:tmplLst>
          <p:tmpl>
            <p:tnLst>
              <p:par>
                <p:cTn presetID="2" presetClass="entr" presetSubtype="4" decel="100000" fill="hold" nodeType="after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0" grpId="0"/>
      <p:bldP spid="21" grpId="0"/>
      <p:bldP spid="22" grpId="0"/>
      <p:bldP spid="12" grpId="0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0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7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9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rc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ja-JP" dirty="0"/>
              <a:t>SLIDE TITLE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5" name="ドーナツ 4"/>
          <p:cNvSpPr/>
          <p:nvPr userDrawn="1"/>
        </p:nvSpPr>
        <p:spPr>
          <a:xfrm>
            <a:off x="6263430" y="2579009"/>
            <a:ext cx="5761142" cy="5769284"/>
          </a:xfrm>
          <a:prstGeom prst="donut">
            <a:avLst>
              <a:gd name="adj" fmla="val 8728"/>
            </a:avLst>
          </a:prstGeom>
          <a:solidFill>
            <a:schemeClr val="bg1">
              <a:lumMod val="95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>
              <a:solidFill>
                <a:schemeClr val="tx1"/>
              </a:solidFill>
            </a:endParaRPr>
          </a:p>
        </p:txBody>
      </p:sp>
      <p:sp>
        <p:nvSpPr>
          <p:cNvPr id="6" name="アーチ 6"/>
          <p:cNvSpPr/>
          <p:nvPr userDrawn="1"/>
        </p:nvSpPr>
        <p:spPr>
          <a:xfrm>
            <a:off x="9179573" y="2579009"/>
            <a:ext cx="2844997" cy="3158992"/>
          </a:xfrm>
          <a:custGeom>
            <a:avLst/>
            <a:gdLst/>
            <a:ahLst/>
            <a:cxnLst/>
            <a:rect l="l" t="t" r="r" b="b"/>
            <a:pathLst>
              <a:path w="2844750" h="3158992">
                <a:moveTo>
                  <a:pt x="0" y="0"/>
                </a:moveTo>
                <a:cubicBezTo>
                  <a:pt x="766552" y="20660"/>
                  <a:pt x="1499688" y="342349"/>
                  <a:pt x="2035609" y="903232"/>
                </a:cubicBezTo>
                <a:cubicBezTo>
                  <a:pt x="2555046" y="1446863"/>
                  <a:pt x="2841583" y="2165348"/>
                  <a:pt x="2844558" y="2907144"/>
                </a:cubicBezTo>
                <a:lnTo>
                  <a:pt x="2844750" y="2907144"/>
                </a:lnTo>
                <a:lnTo>
                  <a:pt x="2844567" y="2907327"/>
                </a:lnTo>
                <a:cubicBezTo>
                  <a:pt x="2844742" y="2908528"/>
                  <a:pt x="2844746" y="2909731"/>
                  <a:pt x="2844750" y="2910933"/>
                </a:cubicBezTo>
                <a:lnTo>
                  <a:pt x="2840961" y="2910933"/>
                </a:lnTo>
                <a:lnTo>
                  <a:pt x="2592902" y="3158992"/>
                </a:lnTo>
                <a:lnTo>
                  <a:pt x="2344843" y="2910933"/>
                </a:lnTo>
                <a:lnTo>
                  <a:pt x="2342765" y="2910933"/>
                </a:lnTo>
                <a:lnTo>
                  <a:pt x="2342652" y="2908742"/>
                </a:lnTo>
                <a:lnTo>
                  <a:pt x="2341054" y="2907144"/>
                </a:lnTo>
                <a:lnTo>
                  <a:pt x="2342570" y="2907144"/>
                </a:lnTo>
                <a:cubicBezTo>
                  <a:pt x="2339408" y="2293718"/>
                  <a:pt x="2102129" y="1699740"/>
                  <a:pt x="1672540" y="1250142"/>
                </a:cubicBezTo>
                <a:cubicBezTo>
                  <a:pt x="1232013" y="789097"/>
                  <a:pt x="630616" y="523165"/>
                  <a:pt x="927" y="502769"/>
                </a:cubicBezTo>
                <a:lnTo>
                  <a:pt x="251847" y="251850"/>
                </a:lnTo>
                <a:lnTo>
                  <a:pt x="0" y="2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381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>
              <a:solidFill>
                <a:schemeClr val="tx1"/>
              </a:solidFill>
            </a:endParaRPr>
          </a:p>
        </p:txBody>
      </p:sp>
      <p:sp>
        <p:nvSpPr>
          <p:cNvPr id="7" name="アーチ 6"/>
          <p:cNvSpPr/>
          <p:nvPr userDrawn="1"/>
        </p:nvSpPr>
        <p:spPr>
          <a:xfrm rot="5400000">
            <a:off x="9022561" y="5346283"/>
            <a:ext cx="2844750" cy="3159266"/>
          </a:xfrm>
          <a:custGeom>
            <a:avLst/>
            <a:gdLst/>
            <a:ahLst/>
            <a:cxnLst/>
            <a:rect l="l" t="t" r="r" b="b"/>
            <a:pathLst>
              <a:path w="2844750" h="3158992">
                <a:moveTo>
                  <a:pt x="0" y="0"/>
                </a:moveTo>
                <a:cubicBezTo>
                  <a:pt x="766552" y="20660"/>
                  <a:pt x="1499688" y="342349"/>
                  <a:pt x="2035609" y="903232"/>
                </a:cubicBezTo>
                <a:cubicBezTo>
                  <a:pt x="2555046" y="1446863"/>
                  <a:pt x="2841583" y="2165348"/>
                  <a:pt x="2844558" y="2907144"/>
                </a:cubicBezTo>
                <a:lnTo>
                  <a:pt x="2844750" y="2907144"/>
                </a:lnTo>
                <a:lnTo>
                  <a:pt x="2844567" y="2907327"/>
                </a:lnTo>
                <a:cubicBezTo>
                  <a:pt x="2844742" y="2908528"/>
                  <a:pt x="2844746" y="2909731"/>
                  <a:pt x="2844750" y="2910933"/>
                </a:cubicBezTo>
                <a:lnTo>
                  <a:pt x="2840961" y="2910933"/>
                </a:lnTo>
                <a:lnTo>
                  <a:pt x="2592902" y="3158992"/>
                </a:lnTo>
                <a:lnTo>
                  <a:pt x="2344843" y="2910933"/>
                </a:lnTo>
                <a:lnTo>
                  <a:pt x="2342765" y="2910933"/>
                </a:lnTo>
                <a:lnTo>
                  <a:pt x="2342652" y="2908742"/>
                </a:lnTo>
                <a:lnTo>
                  <a:pt x="2341054" y="2907144"/>
                </a:lnTo>
                <a:lnTo>
                  <a:pt x="2342570" y="2907144"/>
                </a:lnTo>
                <a:cubicBezTo>
                  <a:pt x="2339408" y="2293718"/>
                  <a:pt x="2102129" y="1699740"/>
                  <a:pt x="1672540" y="1250142"/>
                </a:cubicBezTo>
                <a:cubicBezTo>
                  <a:pt x="1232013" y="789097"/>
                  <a:pt x="630616" y="523165"/>
                  <a:pt x="927" y="502769"/>
                </a:cubicBezTo>
                <a:lnTo>
                  <a:pt x="251847" y="251850"/>
                </a:lnTo>
                <a:lnTo>
                  <a:pt x="0" y="2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381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>
              <a:solidFill>
                <a:schemeClr val="tx1"/>
              </a:solidFill>
            </a:endParaRPr>
          </a:p>
        </p:txBody>
      </p:sp>
      <p:sp>
        <p:nvSpPr>
          <p:cNvPr id="8" name="アーチ 6"/>
          <p:cNvSpPr/>
          <p:nvPr userDrawn="1"/>
        </p:nvSpPr>
        <p:spPr>
          <a:xfrm rot="10800000">
            <a:off x="6254788" y="5189298"/>
            <a:ext cx="2844997" cy="3158992"/>
          </a:xfrm>
          <a:custGeom>
            <a:avLst/>
            <a:gdLst/>
            <a:ahLst/>
            <a:cxnLst/>
            <a:rect l="l" t="t" r="r" b="b"/>
            <a:pathLst>
              <a:path w="2844750" h="3158992">
                <a:moveTo>
                  <a:pt x="0" y="0"/>
                </a:moveTo>
                <a:cubicBezTo>
                  <a:pt x="766552" y="20660"/>
                  <a:pt x="1499688" y="342349"/>
                  <a:pt x="2035609" y="903232"/>
                </a:cubicBezTo>
                <a:cubicBezTo>
                  <a:pt x="2555046" y="1446863"/>
                  <a:pt x="2841583" y="2165348"/>
                  <a:pt x="2844558" y="2907144"/>
                </a:cubicBezTo>
                <a:lnTo>
                  <a:pt x="2844750" y="2907144"/>
                </a:lnTo>
                <a:lnTo>
                  <a:pt x="2844567" y="2907327"/>
                </a:lnTo>
                <a:cubicBezTo>
                  <a:pt x="2844742" y="2908528"/>
                  <a:pt x="2844746" y="2909731"/>
                  <a:pt x="2844750" y="2910933"/>
                </a:cubicBezTo>
                <a:lnTo>
                  <a:pt x="2840961" y="2910933"/>
                </a:lnTo>
                <a:lnTo>
                  <a:pt x="2592902" y="3158992"/>
                </a:lnTo>
                <a:lnTo>
                  <a:pt x="2344843" y="2910933"/>
                </a:lnTo>
                <a:lnTo>
                  <a:pt x="2342765" y="2910933"/>
                </a:lnTo>
                <a:lnTo>
                  <a:pt x="2342652" y="2908742"/>
                </a:lnTo>
                <a:lnTo>
                  <a:pt x="2341054" y="2907144"/>
                </a:lnTo>
                <a:lnTo>
                  <a:pt x="2342570" y="2907144"/>
                </a:lnTo>
                <a:cubicBezTo>
                  <a:pt x="2339408" y="2293718"/>
                  <a:pt x="2102129" y="1699740"/>
                  <a:pt x="1672540" y="1250142"/>
                </a:cubicBezTo>
                <a:cubicBezTo>
                  <a:pt x="1232013" y="789097"/>
                  <a:pt x="630616" y="523165"/>
                  <a:pt x="927" y="502769"/>
                </a:cubicBezTo>
                <a:lnTo>
                  <a:pt x="251847" y="251850"/>
                </a:lnTo>
                <a:lnTo>
                  <a:pt x="0" y="2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381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>
              <a:solidFill>
                <a:schemeClr val="tx1"/>
              </a:solidFill>
            </a:endParaRPr>
          </a:p>
        </p:txBody>
      </p:sp>
      <p:sp>
        <p:nvSpPr>
          <p:cNvPr id="9" name="アーチ 6"/>
          <p:cNvSpPr/>
          <p:nvPr userDrawn="1"/>
        </p:nvSpPr>
        <p:spPr>
          <a:xfrm rot="16200000">
            <a:off x="6412045" y="2420958"/>
            <a:ext cx="2844750" cy="3159266"/>
          </a:xfrm>
          <a:custGeom>
            <a:avLst/>
            <a:gdLst/>
            <a:ahLst/>
            <a:cxnLst/>
            <a:rect l="l" t="t" r="r" b="b"/>
            <a:pathLst>
              <a:path w="2844750" h="3158992">
                <a:moveTo>
                  <a:pt x="0" y="0"/>
                </a:moveTo>
                <a:cubicBezTo>
                  <a:pt x="766552" y="20660"/>
                  <a:pt x="1499688" y="342349"/>
                  <a:pt x="2035609" y="903232"/>
                </a:cubicBezTo>
                <a:cubicBezTo>
                  <a:pt x="2555046" y="1446863"/>
                  <a:pt x="2841583" y="2165348"/>
                  <a:pt x="2844558" y="2907144"/>
                </a:cubicBezTo>
                <a:lnTo>
                  <a:pt x="2844750" y="2907144"/>
                </a:lnTo>
                <a:lnTo>
                  <a:pt x="2844567" y="2907327"/>
                </a:lnTo>
                <a:cubicBezTo>
                  <a:pt x="2844742" y="2908528"/>
                  <a:pt x="2844746" y="2909731"/>
                  <a:pt x="2844750" y="2910933"/>
                </a:cubicBezTo>
                <a:lnTo>
                  <a:pt x="2840961" y="2910933"/>
                </a:lnTo>
                <a:lnTo>
                  <a:pt x="2592902" y="3158992"/>
                </a:lnTo>
                <a:lnTo>
                  <a:pt x="2344843" y="2910933"/>
                </a:lnTo>
                <a:lnTo>
                  <a:pt x="2342765" y="2910933"/>
                </a:lnTo>
                <a:lnTo>
                  <a:pt x="2342652" y="2908742"/>
                </a:lnTo>
                <a:lnTo>
                  <a:pt x="2341054" y="2907144"/>
                </a:lnTo>
                <a:lnTo>
                  <a:pt x="2342570" y="2907144"/>
                </a:lnTo>
                <a:cubicBezTo>
                  <a:pt x="2339408" y="2293718"/>
                  <a:pt x="2102129" y="1699740"/>
                  <a:pt x="1672540" y="1250142"/>
                </a:cubicBezTo>
                <a:cubicBezTo>
                  <a:pt x="1232013" y="789097"/>
                  <a:pt x="630616" y="523165"/>
                  <a:pt x="927" y="502769"/>
                </a:cubicBezTo>
                <a:lnTo>
                  <a:pt x="251847" y="251850"/>
                </a:lnTo>
                <a:lnTo>
                  <a:pt x="0" y="2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381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>
              <a:solidFill>
                <a:schemeClr val="tx1"/>
              </a:solidFill>
            </a:endParaRPr>
          </a:p>
        </p:txBody>
      </p:sp>
      <p:sp>
        <p:nvSpPr>
          <p:cNvPr id="18" name="テキスト プレースホルダー 11"/>
          <p:cNvSpPr>
            <a:spLocks noGrp="1"/>
          </p:cNvSpPr>
          <p:nvPr>
            <p:ph type="body" sz="quarter" idx="31" hasCustomPrompt="1"/>
          </p:nvPr>
        </p:nvSpPr>
        <p:spPr>
          <a:xfrm>
            <a:off x="12159596" y="3397743"/>
            <a:ext cx="5491087" cy="1651134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9" name="テキスト プレースホルダー 11"/>
          <p:cNvSpPr>
            <a:spLocks noGrp="1"/>
          </p:cNvSpPr>
          <p:nvPr>
            <p:ph type="body" sz="quarter" idx="32" hasCustomPrompt="1"/>
          </p:nvPr>
        </p:nvSpPr>
        <p:spPr>
          <a:xfrm>
            <a:off x="12159596" y="2660884"/>
            <a:ext cx="5491087" cy="773203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8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0" name="テキスト プレースホルダー 11"/>
          <p:cNvSpPr>
            <a:spLocks noGrp="1"/>
          </p:cNvSpPr>
          <p:nvPr>
            <p:ph type="body" sz="quarter" idx="33" hasCustomPrompt="1"/>
          </p:nvPr>
        </p:nvSpPr>
        <p:spPr>
          <a:xfrm>
            <a:off x="12159596" y="6683108"/>
            <a:ext cx="5491087" cy="1651134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1" name="テキスト プレースホルダー 11"/>
          <p:cNvSpPr>
            <a:spLocks noGrp="1"/>
          </p:cNvSpPr>
          <p:nvPr>
            <p:ph type="body" sz="quarter" idx="34" hasCustomPrompt="1"/>
          </p:nvPr>
        </p:nvSpPr>
        <p:spPr>
          <a:xfrm>
            <a:off x="12159596" y="5946249"/>
            <a:ext cx="5491087" cy="773203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8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2" name="テキスト プレースホルダー 11"/>
          <p:cNvSpPr>
            <a:spLocks noGrp="1"/>
          </p:cNvSpPr>
          <p:nvPr>
            <p:ph type="body" sz="quarter" idx="35" hasCustomPrompt="1"/>
          </p:nvPr>
        </p:nvSpPr>
        <p:spPr>
          <a:xfrm>
            <a:off x="637316" y="3411794"/>
            <a:ext cx="5491087" cy="1651134"/>
          </a:xfrm>
        </p:spPr>
        <p:txBody>
          <a:bodyPr anchor="t">
            <a:noAutofit/>
          </a:bodyPr>
          <a:lstStyle>
            <a:lvl1pPr algn="r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3" name="テキスト プレースホルダー 11"/>
          <p:cNvSpPr>
            <a:spLocks noGrp="1"/>
          </p:cNvSpPr>
          <p:nvPr>
            <p:ph type="body" sz="quarter" idx="36" hasCustomPrompt="1"/>
          </p:nvPr>
        </p:nvSpPr>
        <p:spPr>
          <a:xfrm>
            <a:off x="637316" y="2674935"/>
            <a:ext cx="5491087" cy="773203"/>
          </a:xfrm>
        </p:spPr>
        <p:txBody>
          <a:bodyPr anchor="b">
            <a:noAutofit/>
          </a:bodyPr>
          <a:lstStyle>
            <a:lvl1pPr algn="r">
              <a:lnSpc>
                <a:spcPct val="100000"/>
              </a:lnSpc>
              <a:spcBef>
                <a:spcPts val="0"/>
              </a:spcBef>
              <a:defRPr sz="28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4" name="テキスト プレースホルダー 11"/>
          <p:cNvSpPr>
            <a:spLocks noGrp="1"/>
          </p:cNvSpPr>
          <p:nvPr>
            <p:ph type="body" sz="quarter" idx="37" hasCustomPrompt="1"/>
          </p:nvPr>
        </p:nvSpPr>
        <p:spPr>
          <a:xfrm>
            <a:off x="637316" y="6697159"/>
            <a:ext cx="5491087" cy="1651134"/>
          </a:xfrm>
        </p:spPr>
        <p:txBody>
          <a:bodyPr anchor="t">
            <a:noAutofit/>
          </a:bodyPr>
          <a:lstStyle>
            <a:lvl1pPr algn="r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5" name="テキスト プレースホルダー 11"/>
          <p:cNvSpPr>
            <a:spLocks noGrp="1"/>
          </p:cNvSpPr>
          <p:nvPr>
            <p:ph type="body" sz="quarter" idx="38" hasCustomPrompt="1"/>
          </p:nvPr>
        </p:nvSpPr>
        <p:spPr>
          <a:xfrm>
            <a:off x="637316" y="5960300"/>
            <a:ext cx="5491087" cy="773203"/>
          </a:xfrm>
        </p:spPr>
        <p:txBody>
          <a:bodyPr anchor="b">
            <a:noAutofit/>
          </a:bodyPr>
          <a:lstStyle>
            <a:lvl1pPr algn="r">
              <a:lnSpc>
                <a:spcPct val="100000"/>
              </a:lnSpc>
              <a:spcBef>
                <a:spcPts val="0"/>
              </a:spcBef>
              <a:defRPr sz="28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6" name="テキスト プレースホルダー 11"/>
          <p:cNvSpPr>
            <a:spLocks noGrp="1"/>
          </p:cNvSpPr>
          <p:nvPr>
            <p:ph type="body" sz="quarter" idx="39" hasCustomPrompt="1"/>
          </p:nvPr>
        </p:nvSpPr>
        <p:spPr>
          <a:xfrm>
            <a:off x="6983572" y="5008486"/>
            <a:ext cx="4275845" cy="773203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32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7" name="円/楕円 26"/>
          <p:cNvSpPr/>
          <p:nvPr userDrawn="1"/>
        </p:nvSpPr>
        <p:spPr>
          <a:xfrm>
            <a:off x="10444936" y="3163280"/>
            <a:ext cx="1350267" cy="1350150"/>
          </a:xfrm>
          <a:prstGeom prst="ellipse">
            <a:avLst/>
          </a:prstGeom>
          <a:solidFill>
            <a:schemeClr val="accent1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200"/>
          </a:p>
        </p:txBody>
      </p:sp>
      <p:sp>
        <p:nvSpPr>
          <p:cNvPr id="10" name="図プレースホルダー 7"/>
          <p:cNvSpPr>
            <a:spLocks noGrp="1"/>
          </p:cNvSpPr>
          <p:nvPr>
            <p:ph type="pic" sz="quarter" idx="17" hasCustomPrompt="1"/>
          </p:nvPr>
        </p:nvSpPr>
        <p:spPr>
          <a:xfrm>
            <a:off x="10793999" y="3478952"/>
            <a:ext cx="684423" cy="684364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28" name="円/楕円 27"/>
          <p:cNvSpPr/>
          <p:nvPr userDrawn="1"/>
        </p:nvSpPr>
        <p:spPr>
          <a:xfrm>
            <a:off x="10449258" y="6528729"/>
            <a:ext cx="1350267" cy="1350150"/>
          </a:xfrm>
          <a:prstGeom prst="ellipse">
            <a:avLst/>
          </a:prstGeom>
          <a:solidFill>
            <a:schemeClr val="accent1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200"/>
          </a:p>
        </p:txBody>
      </p:sp>
      <p:sp>
        <p:nvSpPr>
          <p:cNvPr id="29" name="図プレースホルダー 7"/>
          <p:cNvSpPr>
            <a:spLocks noGrp="1"/>
          </p:cNvSpPr>
          <p:nvPr>
            <p:ph type="pic" sz="quarter" idx="40" hasCustomPrompt="1"/>
          </p:nvPr>
        </p:nvSpPr>
        <p:spPr>
          <a:xfrm>
            <a:off x="10798320" y="6844401"/>
            <a:ext cx="684423" cy="684364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30" name="円/楕円 29"/>
          <p:cNvSpPr/>
          <p:nvPr userDrawn="1"/>
        </p:nvSpPr>
        <p:spPr>
          <a:xfrm>
            <a:off x="6544492" y="6528729"/>
            <a:ext cx="1350267" cy="1350150"/>
          </a:xfrm>
          <a:prstGeom prst="ellipse">
            <a:avLst/>
          </a:prstGeom>
          <a:solidFill>
            <a:schemeClr val="accent1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200"/>
          </a:p>
        </p:txBody>
      </p:sp>
      <p:sp>
        <p:nvSpPr>
          <p:cNvPr id="31" name="図プレースホルダー 7"/>
          <p:cNvSpPr>
            <a:spLocks noGrp="1"/>
          </p:cNvSpPr>
          <p:nvPr>
            <p:ph type="pic" sz="quarter" idx="41" hasCustomPrompt="1"/>
          </p:nvPr>
        </p:nvSpPr>
        <p:spPr>
          <a:xfrm>
            <a:off x="6893554" y="6844401"/>
            <a:ext cx="684423" cy="684364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32" name="円/楕円 31"/>
          <p:cNvSpPr/>
          <p:nvPr userDrawn="1"/>
        </p:nvSpPr>
        <p:spPr>
          <a:xfrm>
            <a:off x="6544492" y="3163280"/>
            <a:ext cx="1350267" cy="1350150"/>
          </a:xfrm>
          <a:prstGeom prst="ellipse">
            <a:avLst/>
          </a:prstGeom>
          <a:solidFill>
            <a:schemeClr val="accent1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200"/>
          </a:p>
        </p:txBody>
      </p:sp>
      <p:sp>
        <p:nvSpPr>
          <p:cNvPr id="33" name="図プレースホルダー 7"/>
          <p:cNvSpPr>
            <a:spLocks noGrp="1"/>
          </p:cNvSpPr>
          <p:nvPr>
            <p:ph type="pic" sz="quarter" idx="42" hasCustomPrompt="1"/>
          </p:nvPr>
        </p:nvSpPr>
        <p:spPr>
          <a:xfrm>
            <a:off x="6893554" y="3478952"/>
            <a:ext cx="684423" cy="684364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088175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750"/>
                            </p:stCondLst>
                            <p:childTnLst>
                              <p:par>
                                <p:cTn id="30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75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250"/>
                            </p:stCondLst>
                            <p:childTnLst>
                              <p:par>
                                <p:cTn id="64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000"/>
                            </p:stCondLst>
                            <p:childTnLst>
                              <p:par>
                                <p:cTn id="6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7" grpId="0" animBg="1"/>
      <p:bldP spid="10" grpId="0"/>
      <p:bldP spid="28" grpId="0" animBg="1"/>
      <p:bldP spid="29" grpId="0"/>
      <p:bldP spid="30" grpId="0" animBg="1"/>
      <p:bldP spid="31" grpId="0"/>
      <p:bldP spid="32" grpId="0" animBg="1"/>
      <p:bldP spid="33" grpId="0"/>
    </p:bld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rc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図プレースホルダー 46"/>
          <p:cNvSpPr>
            <a:spLocks noGrp="1"/>
          </p:cNvSpPr>
          <p:nvPr>
            <p:ph type="pic" sz="quarter" idx="42" hasCustomPrompt="1"/>
          </p:nvPr>
        </p:nvSpPr>
        <p:spPr>
          <a:xfrm>
            <a:off x="6858353" y="5484220"/>
            <a:ext cx="2245943" cy="2253696"/>
          </a:xfrm>
          <a:custGeom>
            <a:avLst/>
            <a:gdLst/>
            <a:ahLst/>
            <a:cxnLst/>
            <a:rect l="l" t="t" r="r" b="b"/>
            <a:pathLst>
              <a:path w="2153093" h="2160713">
                <a:moveTo>
                  <a:pt x="2151584" y="0"/>
                </a:moveTo>
                <a:lnTo>
                  <a:pt x="2153093" y="0"/>
                </a:lnTo>
                <a:lnTo>
                  <a:pt x="2153093" y="2160637"/>
                </a:lnTo>
                <a:cubicBezTo>
                  <a:pt x="2152590" y="2160713"/>
                  <a:pt x="2152087" y="2160713"/>
                  <a:pt x="2151584" y="2160713"/>
                </a:cubicBezTo>
                <a:cubicBezTo>
                  <a:pt x="963297" y="2160713"/>
                  <a:pt x="0" y="1197416"/>
                  <a:pt x="0" y="9129"/>
                </a:cubicBezTo>
                <a:lnTo>
                  <a:pt x="2151584" y="9129"/>
                </a:lnTo>
                <a:close/>
              </a:path>
            </a:pathLst>
          </a:custGeom>
        </p:spPr>
        <p:txBody>
          <a:bodyPr/>
          <a:lstStyle/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45" name="図プレースホルダー 44"/>
          <p:cNvSpPr>
            <a:spLocks noGrp="1"/>
          </p:cNvSpPr>
          <p:nvPr>
            <p:ph type="pic" sz="quarter" idx="41" hasCustomPrompt="1"/>
          </p:nvPr>
        </p:nvSpPr>
        <p:spPr>
          <a:xfrm>
            <a:off x="9162789" y="5484548"/>
            <a:ext cx="2253892" cy="2245748"/>
          </a:xfrm>
          <a:custGeom>
            <a:avLst/>
            <a:gdLst/>
            <a:ahLst/>
            <a:cxnLst/>
            <a:rect l="l" t="t" r="r" b="b"/>
            <a:pathLst>
              <a:path w="2160713" h="2153093">
                <a:moveTo>
                  <a:pt x="0" y="0"/>
                </a:moveTo>
                <a:lnTo>
                  <a:pt x="2160637" y="0"/>
                </a:lnTo>
                <a:cubicBezTo>
                  <a:pt x="2160713" y="503"/>
                  <a:pt x="2160713" y="1006"/>
                  <a:pt x="2160713" y="1509"/>
                </a:cubicBezTo>
                <a:cubicBezTo>
                  <a:pt x="2160713" y="1189796"/>
                  <a:pt x="1197416" y="2153093"/>
                  <a:pt x="9129" y="2153093"/>
                </a:cubicBezTo>
                <a:lnTo>
                  <a:pt x="9129" y="1509"/>
                </a:lnTo>
                <a:lnTo>
                  <a:pt x="0" y="1509"/>
                </a:lnTo>
                <a:close/>
              </a:path>
            </a:pathLst>
          </a:custGeom>
        </p:spPr>
        <p:txBody>
          <a:bodyPr/>
          <a:lstStyle/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43" name="図プレースホルダー 42"/>
          <p:cNvSpPr>
            <a:spLocks noGrp="1"/>
          </p:cNvSpPr>
          <p:nvPr>
            <p:ph type="pic" sz="quarter" idx="40" hasCustomPrompt="1"/>
          </p:nvPr>
        </p:nvSpPr>
        <p:spPr>
          <a:xfrm>
            <a:off x="9163117" y="3181184"/>
            <a:ext cx="2245943" cy="2253696"/>
          </a:xfrm>
          <a:custGeom>
            <a:avLst/>
            <a:gdLst/>
            <a:ahLst/>
            <a:cxnLst/>
            <a:rect l="l" t="t" r="r" b="b"/>
            <a:pathLst>
              <a:path w="2153093" h="2160713">
                <a:moveTo>
                  <a:pt x="1509" y="0"/>
                </a:moveTo>
                <a:cubicBezTo>
                  <a:pt x="1189796" y="0"/>
                  <a:pt x="2153093" y="963297"/>
                  <a:pt x="2153093" y="2151584"/>
                </a:cubicBezTo>
                <a:lnTo>
                  <a:pt x="1509" y="2151584"/>
                </a:lnTo>
                <a:lnTo>
                  <a:pt x="1509" y="2160713"/>
                </a:lnTo>
                <a:lnTo>
                  <a:pt x="0" y="2160713"/>
                </a:lnTo>
                <a:lnTo>
                  <a:pt x="0" y="76"/>
                </a:lnTo>
                <a:cubicBezTo>
                  <a:pt x="503" y="0"/>
                  <a:pt x="1006" y="0"/>
                  <a:pt x="1509" y="0"/>
                </a:cubicBezTo>
                <a:close/>
              </a:path>
            </a:pathLst>
          </a:custGeom>
        </p:spPr>
        <p:txBody>
          <a:bodyPr/>
          <a:lstStyle/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41" name="図プレースホルダー 40"/>
          <p:cNvSpPr>
            <a:spLocks noGrp="1"/>
          </p:cNvSpPr>
          <p:nvPr>
            <p:ph type="pic" sz="quarter" idx="39" hasCustomPrompt="1"/>
          </p:nvPr>
        </p:nvSpPr>
        <p:spPr>
          <a:xfrm>
            <a:off x="6858596" y="3189132"/>
            <a:ext cx="2253892" cy="2245748"/>
          </a:xfrm>
          <a:custGeom>
            <a:avLst/>
            <a:gdLst/>
            <a:ahLst/>
            <a:cxnLst/>
            <a:rect l="l" t="t" r="r" b="b"/>
            <a:pathLst>
              <a:path w="2160713" h="2153093">
                <a:moveTo>
                  <a:pt x="2151584" y="0"/>
                </a:moveTo>
                <a:lnTo>
                  <a:pt x="2151584" y="2151584"/>
                </a:lnTo>
                <a:lnTo>
                  <a:pt x="2160713" y="2151584"/>
                </a:lnTo>
                <a:lnTo>
                  <a:pt x="2160713" y="2153093"/>
                </a:lnTo>
                <a:lnTo>
                  <a:pt x="76" y="2153093"/>
                </a:lnTo>
                <a:cubicBezTo>
                  <a:pt x="0" y="2152590"/>
                  <a:pt x="0" y="2152087"/>
                  <a:pt x="0" y="2151584"/>
                </a:cubicBezTo>
                <a:cubicBezTo>
                  <a:pt x="0" y="963297"/>
                  <a:pt x="963297" y="0"/>
                  <a:pt x="2151584" y="0"/>
                </a:cubicBezTo>
                <a:close/>
              </a:path>
            </a:pathLst>
          </a:custGeom>
        </p:spPr>
        <p:txBody>
          <a:bodyPr/>
          <a:lstStyle/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ja-JP" dirty="0"/>
              <a:t>SLIDE TITLE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5" name="ドーナツ 4"/>
          <p:cNvSpPr/>
          <p:nvPr userDrawn="1"/>
        </p:nvSpPr>
        <p:spPr>
          <a:xfrm>
            <a:off x="6264070" y="2579009"/>
            <a:ext cx="5760500" cy="5760000"/>
          </a:xfrm>
          <a:prstGeom prst="donut">
            <a:avLst>
              <a:gd name="adj" fmla="val 8728"/>
            </a:avLst>
          </a:prstGeom>
          <a:solidFill>
            <a:schemeClr val="bg1">
              <a:lumMod val="95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>
              <a:solidFill>
                <a:schemeClr val="tx1"/>
              </a:solidFill>
            </a:endParaRPr>
          </a:p>
        </p:txBody>
      </p:sp>
      <p:sp>
        <p:nvSpPr>
          <p:cNvPr id="6" name="アーチ 6"/>
          <p:cNvSpPr/>
          <p:nvPr userDrawn="1"/>
        </p:nvSpPr>
        <p:spPr>
          <a:xfrm>
            <a:off x="9179573" y="2579009"/>
            <a:ext cx="2844997" cy="3158992"/>
          </a:xfrm>
          <a:custGeom>
            <a:avLst/>
            <a:gdLst/>
            <a:ahLst/>
            <a:cxnLst/>
            <a:rect l="l" t="t" r="r" b="b"/>
            <a:pathLst>
              <a:path w="2844750" h="3158992">
                <a:moveTo>
                  <a:pt x="0" y="0"/>
                </a:moveTo>
                <a:cubicBezTo>
                  <a:pt x="766552" y="20660"/>
                  <a:pt x="1499688" y="342349"/>
                  <a:pt x="2035609" y="903232"/>
                </a:cubicBezTo>
                <a:cubicBezTo>
                  <a:pt x="2555046" y="1446863"/>
                  <a:pt x="2841583" y="2165348"/>
                  <a:pt x="2844558" y="2907144"/>
                </a:cubicBezTo>
                <a:lnTo>
                  <a:pt x="2844750" y="2907144"/>
                </a:lnTo>
                <a:lnTo>
                  <a:pt x="2844567" y="2907327"/>
                </a:lnTo>
                <a:cubicBezTo>
                  <a:pt x="2844742" y="2908528"/>
                  <a:pt x="2844746" y="2909731"/>
                  <a:pt x="2844750" y="2910933"/>
                </a:cubicBezTo>
                <a:lnTo>
                  <a:pt x="2840961" y="2910933"/>
                </a:lnTo>
                <a:lnTo>
                  <a:pt x="2592902" y="3158992"/>
                </a:lnTo>
                <a:lnTo>
                  <a:pt x="2344843" y="2910933"/>
                </a:lnTo>
                <a:lnTo>
                  <a:pt x="2342765" y="2910933"/>
                </a:lnTo>
                <a:lnTo>
                  <a:pt x="2342652" y="2908742"/>
                </a:lnTo>
                <a:lnTo>
                  <a:pt x="2341054" y="2907144"/>
                </a:lnTo>
                <a:lnTo>
                  <a:pt x="2342570" y="2907144"/>
                </a:lnTo>
                <a:cubicBezTo>
                  <a:pt x="2339408" y="2293718"/>
                  <a:pt x="2102129" y="1699740"/>
                  <a:pt x="1672540" y="1250142"/>
                </a:cubicBezTo>
                <a:cubicBezTo>
                  <a:pt x="1232013" y="789097"/>
                  <a:pt x="630616" y="523165"/>
                  <a:pt x="927" y="502769"/>
                </a:cubicBezTo>
                <a:lnTo>
                  <a:pt x="251847" y="251850"/>
                </a:lnTo>
                <a:lnTo>
                  <a:pt x="0" y="2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381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>
              <a:solidFill>
                <a:schemeClr val="tx1"/>
              </a:solidFill>
            </a:endParaRPr>
          </a:p>
        </p:txBody>
      </p:sp>
      <p:sp>
        <p:nvSpPr>
          <p:cNvPr id="7" name="アーチ 6"/>
          <p:cNvSpPr/>
          <p:nvPr userDrawn="1"/>
        </p:nvSpPr>
        <p:spPr>
          <a:xfrm rot="5400000">
            <a:off x="9022561" y="5346283"/>
            <a:ext cx="2844750" cy="3159266"/>
          </a:xfrm>
          <a:custGeom>
            <a:avLst/>
            <a:gdLst/>
            <a:ahLst/>
            <a:cxnLst/>
            <a:rect l="l" t="t" r="r" b="b"/>
            <a:pathLst>
              <a:path w="2844750" h="3158992">
                <a:moveTo>
                  <a:pt x="0" y="0"/>
                </a:moveTo>
                <a:cubicBezTo>
                  <a:pt x="766552" y="20660"/>
                  <a:pt x="1499688" y="342349"/>
                  <a:pt x="2035609" y="903232"/>
                </a:cubicBezTo>
                <a:cubicBezTo>
                  <a:pt x="2555046" y="1446863"/>
                  <a:pt x="2841583" y="2165348"/>
                  <a:pt x="2844558" y="2907144"/>
                </a:cubicBezTo>
                <a:lnTo>
                  <a:pt x="2844750" y="2907144"/>
                </a:lnTo>
                <a:lnTo>
                  <a:pt x="2844567" y="2907327"/>
                </a:lnTo>
                <a:cubicBezTo>
                  <a:pt x="2844742" y="2908528"/>
                  <a:pt x="2844746" y="2909731"/>
                  <a:pt x="2844750" y="2910933"/>
                </a:cubicBezTo>
                <a:lnTo>
                  <a:pt x="2840961" y="2910933"/>
                </a:lnTo>
                <a:lnTo>
                  <a:pt x="2592902" y="3158992"/>
                </a:lnTo>
                <a:lnTo>
                  <a:pt x="2344843" y="2910933"/>
                </a:lnTo>
                <a:lnTo>
                  <a:pt x="2342765" y="2910933"/>
                </a:lnTo>
                <a:lnTo>
                  <a:pt x="2342652" y="2908742"/>
                </a:lnTo>
                <a:lnTo>
                  <a:pt x="2341054" y="2907144"/>
                </a:lnTo>
                <a:lnTo>
                  <a:pt x="2342570" y="2907144"/>
                </a:lnTo>
                <a:cubicBezTo>
                  <a:pt x="2339408" y="2293718"/>
                  <a:pt x="2102129" y="1699740"/>
                  <a:pt x="1672540" y="1250142"/>
                </a:cubicBezTo>
                <a:cubicBezTo>
                  <a:pt x="1232013" y="789097"/>
                  <a:pt x="630616" y="523165"/>
                  <a:pt x="927" y="502769"/>
                </a:cubicBezTo>
                <a:lnTo>
                  <a:pt x="251847" y="251850"/>
                </a:lnTo>
                <a:lnTo>
                  <a:pt x="0" y="2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381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>
              <a:solidFill>
                <a:schemeClr val="tx1"/>
              </a:solidFill>
            </a:endParaRPr>
          </a:p>
        </p:txBody>
      </p:sp>
      <p:sp>
        <p:nvSpPr>
          <p:cNvPr id="8" name="アーチ 6"/>
          <p:cNvSpPr/>
          <p:nvPr userDrawn="1"/>
        </p:nvSpPr>
        <p:spPr>
          <a:xfrm rot="10800000">
            <a:off x="6254788" y="5189298"/>
            <a:ext cx="2844997" cy="3158992"/>
          </a:xfrm>
          <a:custGeom>
            <a:avLst/>
            <a:gdLst/>
            <a:ahLst/>
            <a:cxnLst/>
            <a:rect l="l" t="t" r="r" b="b"/>
            <a:pathLst>
              <a:path w="2844750" h="3158992">
                <a:moveTo>
                  <a:pt x="0" y="0"/>
                </a:moveTo>
                <a:cubicBezTo>
                  <a:pt x="766552" y="20660"/>
                  <a:pt x="1499688" y="342349"/>
                  <a:pt x="2035609" y="903232"/>
                </a:cubicBezTo>
                <a:cubicBezTo>
                  <a:pt x="2555046" y="1446863"/>
                  <a:pt x="2841583" y="2165348"/>
                  <a:pt x="2844558" y="2907144"/>
                </a:cubicBezTo>
                <a:lnTo>
                  <a:pt x="2844750" y="2907144"/>
                </a:lnTo>
                <a:lnTo>
                  <a:pt x="2844567" y="2907327"/>
                </a:lnTo>
                <a:cubicBezTo>
                  <a:pt x="2844742" y="2908528"/>
                  <a:pt x="2844746" y="2909731"/>
                  <a:pt x="2844750" y="2910933"/>
                </a:cubicBezTo>
                <a:lnTo>
                  <a:pt x="2840961" y="2910933"/>
                </a:lnTo>
                <a:lnTo>
                  <a:pt x="2592902" y="3158992"/>
                </a:lnTo>
                <a:lnTo>
                  <a:pt x="2344843" y="2910933"/>
                </a:lnTo>
                <a:lnTo>
                  <a:pt x="2342765" y="2910933"/>
                </a:lnTo>
                <a:lnTo>
                  <a:pt x="2342652" y="2908742"/>
                </a:lnTo>
                <a:lnTo>
                  <a:pt x="2341054" y="2907144"/>
                </a:lnTo>
                <a:lnTo>
                  <a:pt x="2342570" y="2907144"/>
                </a:lnTo>
                <a:cubicBezTo>
                  <a:pt x="2339408" y="2293718"/>
                  <a:pt x="2102129" y="1699740"/>
                  <a:pt x="1672540" y="1250142"/>
                </a:cubicBezTo>
                <a:cubicBezTo>
                  <a:pt x="1232013" y="789097"/>
                  <a:pt x="630616" y="523165"/>
                  <a:pt x="927" y="502769"/>
                </a:cubicBezTo>
                <a:lnTo>
                  <a:pt x="251847" y="251850"/>
                </a:lnTo>
                <a:lnTo>
                  <a:pt x="0" y="2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381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>
              <a:solidFill>
                <a:schemeClr val="tx1"/>
              </a:solidFill>
            </a:endParaRPr>
          </a:p>
        </p:txBody>
      </p:sp>
      <p:sp>
        <p:nvSpPr>
          <p:cNvPr id="9" name="アーチ 6"/>
          <p:cNvSpPr/>
          <p:nvPr userDrawn="1"/>
        </p:nvSpPr>
        <p:spPr>
          <a:xfrm rot="16200000">
            <a:off x="6412045" y="2420958"/>
            <a:ext cx="2844750" cy="3159266"/>
          </a:xfrm>
          <a:custGeom>
            <a:avLst/>
            <a:gdLst/>
            <a:ahLst/>
            <a:cxnLst/>
            <a:rect l="l" t="t" r="r" b="b"/>
            <a:pathLst>
              <a:path w="2844750" h="3158992">
                <a:moveTo>
                  <a:pt x="0" y="0"/>
                </a:moveTo>
                <a:cubicBezTo>
                  <a:pt x="766552" y="20660"/>
                  <a:pt x="1499688" y="342349"/>
                  <a:pt x="2035609" y="903232"/>
                </a:cubicBezTo>
                <a:cubicBezTo>
                  <a:pt x="2555046" y="1446863"/>
                  <a:pt x="2841583" y="2165348"/>
                  <a:pt x="2844558" y="2907144"/>
                </a:cubicBezTo>
                <a:lnTo>
                  <a:pt x="2844750" y="2907144"/>
                </a:lnTo>
                <a:lnTo>
                  <a:pt x="2844567" y="2907327"/>
                </a:lnTo>
                <a:cubicBezTo>
                  <a:pt x="2844742" y="2908528"/>
                  <a:pt x="2844746" y="2909731"/>
                  <a:pt x="2844750" y="2910933"/>
                </a:cubicBezTo>
                <a:lnTo>
                  <a:pt x="2840961" y="2910933"/>
                </a:lnTo>
                <a:lnTo>
                  <a:pt x="2592902" y="3158992"/>
                </a:lnTo>
                <a:lnTo>
                  <a:pt x="2344843" y="2910933"/>
                </a:lnTo>
                <a:lnTo>
                  <a:pt x="2342765" y="2910933"/>
                </a:lnTo>
                <a:lnTo>
                  <a:pt x="2342652" y="2908742"/>
                </a:lnTo>
                <a:lnTo>
                  <a:pt x="2341054" y="2907144"/>
                </a:lnTo>
                <a:lnTo>
                  <a:pt x="2342570" y="2907144"/>
                </a:lnTo>
                <a:cubicBezTo>
                  <a:pt x="2339408" y="2293718"/>
                  <a:pt x="2102129" y="1699740"/>
                  <a:pt x="1672540" y="1250142"/>
                </a:cubicBezTo>
                <a:cubicBezTo>
                  <a:pt x="1232013" y="789097"/>
                  <a:pt x="630616" y="523165"/>
                  <a:pt x="927" y="502769"/>
                </a:cubicBezTo>
                <a:lnTo>
                  <a:pt x="251847" y="251850"/>
                </a:lnTo>
                <a:lnTo>
                  <a:pt x="0" y="2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381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>
              <a:solidFill>
                <a:schemeClr val="tx1"/>
              </a:solidFill>
            </a:endParaRPr>
          </a:p>
        </p:txBody>
      </p:sp>
      <p:sp>
        <p:nvSpPr>
          <p:cNvPr id="18" name="テキスト プレースホルダー 11"/>
          <p:cNvSpPr>
            <a:spLocks noGrp="1"/>
          </p:cNvSpPr>
          <p:nvPr>
            <p:ph type="body" sz="quarter" idx="31" hasCustomPrompt="1"/>
          </p:nvPr>
        </p:nvSpPr>
        <p:spPr>
          <a:xfrm>
            <a:off x="12159596" y="3397743"/>
            <a:ext cx="5491087" cy="1925777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9" name="テキスト プレースホルダー 11"/>
          <p:cNvSpPr>
            <a:spLocks noGrp="1"/>
          </p:cNvSpPr>
          <p:nvPr>
            <p:ph type="body" sz="quarter" idx="32" hasCustomPrompt="1"/>
          </p:nvPr>
        </p:nvSpPr>
        <p:spPr>
          <a:xfrm>
            <a:off x="12159596" y="2384854"/>
            <a:ext cx="5491087" cy="1111017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8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0" name="テキスト プレースホルダー 11"/>
          <p:cNvSpPr>
            <a:spLocks noGrp="1"/>
          </p:cNvSpPr>
          <p:nvPr>
            <p:ph type="body" sz="quarter" idx="33" hasCustomPrompt="1"/>
          </p:nvPr>
        </p:nvSpPr>
        <p:spPr>
          <a:xfrm>
            <a:off x="12159596" y="6683108"/>
            <a:ext cx="5491087" cy="1925777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1" name="テキスト プレースホルダー 11"/>
          <p:cNvSpPr>
            <a:spLocks noGrp="1"/>
          </p:cNvSpPr>
          <p:nvPr>
            <p:ph type="body" sz="quarter" idx="34" hasCustomPrompt="1"/>
          </p:nvPr>
        </p:nvSpPr>
        <p:spPr>
          <a:xfrm>
            <a:off x="12159596" y="5670220"/>
            <a:ext cx="5491087" cy="1111017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8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2" name="テキスト プレースホルダー 11"/>
          <p:cNvSpPr>
            <a:spLocks noGrp="1"/>
          </p:cNvSpPr>
          <p:nvPr>
            <p:ph type="body" sz="quarter" idx="35" hasCustomPrompt="1"/>
          </p:nvPr>
        </p:nvSpPr>
        <p:spPr>
          <a:xfrm>
            <a:off x="637316" y="3411794"/>
            <a:ext cx="5491087" cy="1925777"/>
          </a:xfrm>
        </p:spPr>
        <p:txBody>
          <a:bodyPr anchor="t">
            <a:noAutofit/>
          </a:bodyPr>
          <a:lstStyle>
            <a:lvl1pPr algn="r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3" name="テキスト プレースホルダー 11"/>
          <p:cNvSpPr>
            <a:spLocks noGrp="1"/>
          </p:cNvSpPr>
          <p:nvPr>
            <p:ph type="body" sz="quarter" idx="36" hasCustomPrompt="1"/>
          </p:nvPr>
        </p:nvSpPr>
        <p:spPr>
          <a:xfrm>
            <a:off x="637316" y="2398906"/>
            <a:ext cx="5491087" cy="1111017"/>
          </a:xfrm>
        </p:spPr>
        <p:txBody>
          <a:bodyPr anchor="b">
            <a:noAutofit/>
          </a:bodyPr>
          <a:lstStyle>
            <a:lvl1pPr algn="r">
              <a:lnSpc>
                <a:spcPct val="100000"/>
              </a:lnSpc>
              <a:spcBef>
                <a:spcPts val="0"/>
              </a:spcBef>
              <a:defRPr sz="28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4" name="テキスト プレースホルダー 11"/>
          <p:cNvSpPr>
            <a:spLocks noGrp="1"/>
          </p:cNvSpPr>
          <p:nvPr>
            <p:ph type="body" sz="quarter" idx="37" hasCustomPrompt="1"/>
          </p:nvPr>
        </p:nvSpPr>
        <p:spPr>
          <a:xfrm>
            <a:off x="637316" y="6697159"/>
            <a:ext cx="5491087" cy="1925777"/>
          </a:xfrm>
        </p:spPr>
        <p:txBody>
          <a:bodyPr anchor="t">
            <a:noAutofit/>
          </a:bodyPr>
          <a:lstStyle>
            <a:lvl1pPr algn="r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5" name="テキスト プレースホルダー 11"/>
          <p:cNvSpPr>
            <a:spLocks noGrp="1"/>
          </p:cNvSpPr>
          <p:nvPr>
            <p:ph type="body" sz="quarter" idx="38" hasCustomPrompt="1"/>
          </p:nvPr>
        </p:nvSpPr>
        <p:spPr>
          <a:xfrm>
            <a:off x="637316" y="5684271"/>
            <a:ext cx="5491087" cy="1111017"/>
          </a:xfrm>
        </p:spPr>
        <p:txBody>
          <a:bodyPr anchor="b">
            <a:noAutofit/>
          </a:bodyPr>
          <a:lstStyle>
            <a:lvl1pPr algn="r">
              <a:lnSpc>
                <a:spcPct val="100000"/>
              </a:lnSpc>
              <a:spcBef>
                <a:spcPts val="0"/>
              </a:spcBef>
              <a:defRPr sz="28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5887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75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250"/>
                            </p:stCondLst>
                            <p:childTnLst>
                              <p:par>
                                <p:cTn id="37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500"/>
                            </p:stCondLst>
                            <p:childTnLst>
                              <p:par>
                                <p:cTn id="51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25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45" grpId="0"/>
      <p:bldP spid="43" grpId="0"/>
      <p:bldP spid="41" grpId="0"/>
      <p:bldP spid="5" grpId="0" animBg="1"/>
      <p:bldP spid="6" grpId="0" animBg="1"/>
      <p:bldP spid="7" grpId="0" animBg="1"/>
      <p:bldP spid="8" grpId="0" animBg="1"/>
      <p:bldP spid="9" grpId="0" animBg="1"/>
      <p:bldP spid="18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0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1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2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low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ja-JP" dirty="0"/>
              <a:t>SLIDE TITLE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5" name="山形 4"/>
          <p:cNvSpPr/>
          <p:nvPr userDrawn="1"/>
        </p:nvSpPr>
        <p:spPr>
          <a:xfrm>
            <a:off x="660458" y="4386533"/>
            <a:ext cx="3530906" cy="469900"/>
          </a:xfrm>
          <a:prstGeom prst="chevron">
            <a:avLst/>
          </a:prstGeom>
          <a:solidFill>
            <a:schemeClr val="accent1">
              <a:lumMod val="60000"/>
              <a:lumOff val="40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200">
              <a:solidFill>
                <a:schemeClr val="tx1"/>
              </a:solidFill>
            </a:endParaRPr>
          </a:p>
        </p:txBody>
      </p:sp>
      <p:sp>
        <p:nvSpPr>
          <p:cNvPr id="6" name="山形 5"/>
          <p:cNvSpPr/>
          <p:nvPr userDrawn="1"/>
        </p:nvSpPr>
        <p:spPr>
          <a:xfrm>
            <a:off x="4035775" y="4386533"/>
            <a:ext cx="3530906" cy="469900"/>
          </a:xfrm>
          <a:prstGeom prst="chevron">
            <a:avLst/>
          </a:prstGeom>
          <a:solidFill>
            <a:schemeClr val="accent1">
              <a:lumMod val="60000"/>
              <a:lumOff val="40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200">
              <a:solidFill>
                <a:schemeClr val="tx1"/>
              </a:solidFill>
            </a:endParaRPr>
          </a:p>
        </p:txBody>
      </p:sp>
      <p:sp>
        <p:nvSpPr>
          <p:cNvPr id="7" name="山形 6"/>
          <p:cNvSpPr/>
          <p:nvPr userDrawn="1"/>
        </p:nvSpPr>
        <p:spPr>
          <a:xfrm>
            <a:off x="7411093" y="4386533"/>
            <a:ext cx="3530906" cy="469900"/>
          </a:xfrm>
          <a:prstGeom prst="chevron">
            <a:avLst/>
          </a:prstGeom>
          <a:solidFill>
            <a:schemeClr val="accent1">
              <a:lumMod val="60000"/>
              <a:lumOff val="40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200">
              <a:solidFill>
                <a:schemeClr val="tx1"/>
              </a:solidFill>
            </a:endParaRPr>
          </a:p>
        </p:txBody>
      </p:sp>
      <p:sp>
        <p:nvSpPr>
          <p:cNvPr id="8" name="山形 7"/>
          <p:cNvSpPr/>
          <p:nvPr userDrawn="1"/>
        </p:nvSpPr>
        <p:spPr>
          <a:xfrm>
            <a:off x="10786411" y="4386533"/>
            <a:ext cx="3530906" cy="469900"/>
          </a:xfrm>
          <a:prstGeom prst="chevron">
            <a:avLst/>
          </a:prstGeom>
          <a:solidFill>
            <a:schemeClr val="accent1">
              <a:lumMod val="60000"/>
              <a:lumOff val="40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200">
              <a:solidFill>
                <a:schemeClr val="tx1"/>
              </a:solidFill>
            </a:endParaRPr>
          </a:p>
        </p:txBody>
      </p:sp>
      <p:sp>
        <p:nvSpPr>
          <p:cNvPr id="9" name="山形 8"/>
          <p:cNvSpPr/>
          <p:nvPr userDrawn="1"/>
        </p:nvSpPr>
        <p:spPr>
          <a:xfrm>
            <a:off x="14161729" y="4386533"/>
            <a:ext cx="3530906" cy="469900"/>
          </a:xfrm>
          <a:prstGeom prst="chevron">
            <a:avLst/>
          </a:prstGeom>
          <a:solidFill>
            <a:schemeClr val="accent1">
              <a:lumMod val="60000"/>
              <a:lumOff val="40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200">
              <a:solidFill>
                <a:schemeClr val="tx1"/>
              </a:solidFill>
            </a:endParaRPr>
          </a:p>
        </p:txBody>
      </p:sp>
      <p:sp>
        <p:nvSpPr>
          <p:cNvPr id="10" name="円/楕円 9"/>
          <p:cNvSpPr/>
          <p:nvPr userDrawn="1"/>
        </p:nvSpPr>
        <p:spPr>
          <a:xfrm>
            <a:off x="1750777" y="3946408"/>
            <a:ext cx="1350267" cy="1350150"/>
          </a:xfrm>
          <a:prstGeom prst="ellipse">
            <a:avLst/>
          </a:prstGeom>
          <a:solidFill>
            <a:schemeClr val="accent1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200"/>
          </a:p>
        </p:txBody>
      </p:sp>
      <p:sp>
        <p:nvSpPr>
          <p:cNvPr id="11" name="図プレースホルダー 7"/>
          <p:cNvSpPr>
            <a:spLocks noGrp="1"/>
          </p:cNvSpPr>
          <p:nvPr>
            <p:ph type="pic" sz="quarter" idx="42" hasCustomPrompt="1"/>
          </p:nvPr>
        </p:nvSpPr>
        <p:spPr>
          <a:xfrm>
            <a:off x="2099839" y="4262080"/>
            <a:ext cx="684423" cy="684364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2" name="円/楕円 11"/>
          <p:cNvSpPr/>
          <p:nvPr userDrawn="1"/>
        </p:nvSpPr>
        <p:spPr>
          <a:xfrm>
            <a:off x="5093198" y="3946408"/>
            <a:ext cx="1350267" cy="1350150"/>
          </a:xfrm>
          <a:prstGeom prst="ellipse">
            <a:avLst/>
          </a:prstGeom>
          <a:solidFill>
            <a:schemeClr val="accent1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200"/>
          </a:p>
        </p:txBody>
      </p:sp>
      <p:sp>
        <p:nvSpPr>
          <p:cNvPr id="13" name="図プレースホルダー 7"/>
          <p:cNvSpPr>
            <a:spLocks noGrp="1"/>
          </p:cNvSpPr>
          <p:nvPr>
            <p:ph type="pic" sz="quarter" idx="43" hasCustomPrompt="1"/>
          </p:nvPr>
        </p:nvSpPr>
        <p:spPr>
          <a:xfrm>
            <a:off x="5442260" y="4262080"/>
            <a:ext cx="684423" cy="684364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4" name="円/楕円 13"/>
          <p:cNvSpPr/>
          <p:nvPr userDrawn="1"/>
        </p:nvSpPr>
        <p:spPr>
          <a:xfrm>
            <a:off x="8468073" y="3946408"/>
            <a:ext cx="1350267" cy="1350150"/>
          </a:xfrm>
          <a:prstGeom prst="ellipse">
            <a:avLst/>
          </a:prstGeom>
          <a:solidFill>
            <a:schemeClr val="accent1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200"/>
          </a:p>
        </p:txBody>
      </p:sp>
      <p:sp>
        <p:nvSpPr>
          <p:cNvPr id="15" name="図プレースホルダー 7"/>
          <p:cNvSpPr>
            <a:spLocks noGrp="1"/>
          </p:cNvSpPr>
          <p:nvPr>
            <p:ph type="pic" sz="quarter" idx="44" hasCustomPrompt="1"/>
          </p:nvPr>
        </p:nvSpPr>
        <p:spPr>
          <a:xfrm>
            <a:off x="8817135" y="4262080"/>
            <a:ext cx="684423" cy="684364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6" name="円/楕円 15"/>
          <p:cNvSpPr/>
          <p:nvPr userDrawn="1"/>
        </p:nvSpPr>
        <p:spPr>
          <a:xfrm>
            <a:off x="11876731" y="3946408"/>
            <a:ext cx="1350267" cy="1350150"/>
          </a:xfrm>
          <a:prstGeom prst="ellipse">
            <a:avLst/>
          </a:prstGeom>
          <a:solidFill>
            <a:schemeClr val="accent1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200"/>
          </a:p>
        </p:txBody>
      </p:sp>
      <p:sp>
        <p:nvSpPr>
          <p:cNvPr id="17" name="図プレースホルダー 7"/>
          <p:cNvSpPr>
            <a:spLocks noGrp="1"/>
          </p:cNvSpPr>
          <p:nvPr>
            <p:ph type="pic" sz="quarter" idx="45" hasCustomPrompt="1"/>
          </p:nvPr>
        </p:nvSpPr>
        <p:spPr>
          <a:xfrm>
            <a:off x="12225793" y="4262080"/>
            <a:ext cx="684423" cy="684364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8" name="円/楕円 17"/>
          <p:cNvSpPr/>
          <p:nvPr userDrawn="1"/>
        </p:nvSpPr>
        <p:spPr>
          <a:xfrm>
            <a:off x="15252049" y="3946408"/>
            <a:ext cx="1350267" cy="1350150"/>
          </a:xfrm>
          <a:prstGeom prst="ellipse">
            <a:avLst/>
          </a:prstGeom>
          <a:solidFill>
            <a:schemeClr val="accent1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200"/>
          </a:p>
        </p:txBody>
      </p:sp>
      <p:sp>
        <p:nvSpPr>
          <p:cNvPr id="19" name="図プレースホルダー 7"/>
          <p:cNvSpPr>
            <a:spLocks noGrp="1"/>
          </p:cNvSpPr>
          <p:nvPr>
            <p:ph type="pic" sz="quarter" idx="46" hasCustomPrompt="1"/>
          </p:nvPr>
        </p:nvSpPr>
        <p:spPr>
          <a:xfrm>
            <a:off x="15601111" y="4262080"/>
            <a:ext cx="684423" cy="684364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20" name="テキスト プレースホルダー 11"/>
          <p:cNvSpPr>
            <a:spLocks noGrp="1"/>
          </p:cNvSpPr>
          <p:nvPr>
            <p:ph type="body" sz="quarter" idx="36" hasCustomPrompt="1"/>
          </p:nvPr>
        </p:nvSpPr>
        <p:spPr>
          <a:xfrm>
            <a:off x="817352" y="2360142"/>
            <a:ext cx="3240641" cy="1531337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8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1" name="テキスト プレースホルダー 11"/>
          <p:cNvSpPr>
            <a:spLocks noGrp="1"/>
          </p:cNvSpPr>
          <p:nvPr>
            <p:ph type="body" sz="quarter" idx="47" hasCustomPrompt="1"/>
          </p:nvPr>
        </p:nvSpPr>
        <p:spPr>
          <a:xfrm>
            <a:off x="4148011" y="2360142"/>
            <a:ext cx="3240641" cy="1531337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8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2" name="テキスト プレースホルダー 11"/>
          <p:cNvSpPr>
            <a:spLocks noGrp="1"/>
          </p:cNvSpPr>
          <p:nvPr>
            <p:ph type="body" sz="quarter" idx="48" hasCustomPrompt="1"/>
          </p:nvPr>
        </p:nvSpPr>
        <p:spPr>
          <a:xfrm>
            <a:off x="7523679" y="2360142"/>
            <a:ext cx="3240641" cy="1531337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8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3" name="テキスト プレースホルダー 11"/>
          <p:cNvSpPr>
            <a:spLocks noGrp="1"/>
          </p:cNvSpPr>
          <p:nvPr>
            <p:ph type="body" sz="quarter" idx="49" hasCustomPrompt="1"/>
          </p:nvPr>
        </p:nvSpPr>
        <p:spPr>
          <a:xfrm>
            <a:off x="10854338" y="2360142"/>
            <a:ext cx="3240641" cy="1531337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8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4" name="テキスト プレースホルダー 11"/>
          <p:cNvSpPr>
            <a:spLocks noGrp="1"/>
          </p:cNvSpPr>
          <p:nvPr>
            <p:ph type="body" sz="quarter" idx="50" hasCustomPrompt="1"/>
          </p:nvPr>
        </p:nvSpPr>
        <p:spPr>
          <a:xfrm>
            <a:off x="14306862" y="2360142"/>
            <a:ext cx="3240641" cy="1531337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8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5" name="テキスト プレースホルダー 11"/>
          <p:cNvSpPr>
            <a:spLocks noGrp="1"/>
          </p:cNvSpPr>
          <p:nvPr>
            <p:ph type="body" sz="quarter" idx="35" hasCustomPrompt="1"/>
          </p:nvPr>
        </p:nvSpPr>
        <p:spPr>
          <a:xfrm>
            <a:off x="817352" y="5386081"/>
            <a:ext cx="3218423" cy="2907769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6" name="テキスト プレースホルダー 11"/>
          <p:cNvSpPr>
            <a:spLocks noGrp="1"/>
          </p:cNvSpPr>
          <p:nvPr>
            <p:ph type="body" sz="quarter" idx="51" hasCustomPrompt="1"/>
          </p:nvPr>
        </p:nvSpPr>
        <p:spPr>
          <a:xfrm>
            <a:off x="4193020" y="5386081"/>
            <a:ext cx="3218423" cy="2907769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7" name="テキスト プレースホルダー 11"/>
          <p:cNvSpPr>
            <a:spLocks noGrp="1"/>
          </p:cNvSpPr>
          <p:nvPr>
            <p:ph type="body" sz="quarter" idx="52" hasCustomPrompt="1"/>
          </p:nvPr>
        </p:nvSpPr>
        <p:spPr>
          <a:xfrm>
            <a:off x="7568688" y="5386081"/>
            <a:ext cx="3218423" cy="2907769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8" name="テキスト プレースホルダー 11"/>
          <p:cNvSpPr>
            <a:spLocks noGrp="1"/>
          </p:cNvSpPr>
          <p:nvPr>
            <p:ph type="body" sz="quarter" idx="53" hasCustomPrompt="1"/>
          </p:nvPr>
        </p:nvSpPr>
        <p:spPr>
          <a:xfrm>
            <a:off x="10944356" y="5386081"/>
            <a:ext cx="3218423" cy="2907769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9" name="テキスト プレースホルダー 11"/>
          <p:cNvSpPr>
            <a:spLocks noGrp="1"/>
          </p:cNvSpPr>
          <p:nvPr>
            <p:ph type="body" sz="quarter" idx="54" hasCustomPrompt="1"/>
          </p:nvPr>
        </p:nvSpPr>
        <p:spPr>
          <a:xfrm>
            <a:off x="14320024" y="5386081"/>
            <a:ext cx="3218423" cy="2907769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380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75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25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500"/>
                            </p:stCondLst>
                            <p:childTnLst>
                              <p:par>
                                <p:cTn id="62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250"/>
                            </p:stCondLst>
                            <p:childTnLst>
                              <p:par>
                                <p:cTn id="6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4750"/>
                            </p:stCondLst>
                            <p:childTnLst>
                              <p:par>
                                <p:cTn id="81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500"/>
                            </p:stCondLst>
                            <p:childTnLst>
                              <p:par>
                                <p:cTn id="8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/>
      <p:bldP spid="12" grpId="0" animBg="1"/>
      <p:bldP spid="13" grpId="0"/>
      <p:bldP spid="14" grpId="0" animBg="1"/>
      <p:bldP spid="15" grpId="0"/>
      <p:bldP spid="16" grpId="0" animBg="1"/>
      <p:bldP spid="17" grpId="0"/>
      <p:bldP spid="18" grpId="0" animBg="1"/>
      <p:bldP spid="19" grpId="0"/>
      <p:bldP spid="20" grpId="0">
        <p:tmplLst>
          <p:tmpl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1" grpId="0">
        <p:tmplLst>
          <p:tmpl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2" grpId="0">
        <p:tmplLst>
          <p:tmpl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3" grpId="0">
        <p:tmplLst>
          <p:tmpl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4" grpId="0">
        <p:tmplLst>
          <p:tmpl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5" grpId="0">
        <p:tmplLst>
          <p:tmpl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6" grpId="0">
        <p:tmplLst>
          <p:tmpl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7" grpId="0">
        <p:tmplLst>
          <p:tmpl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8" grpId="0">
        <p:tmplLst>
          <p:tmpl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9" grpId="0">
        <p:tmplLst>
          <p:tmpl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ユーザー設定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ja-JP" dirty="0"/>
              <a:t>SLIDE TITLE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6" name="図プレースホルダー 5"/>
          <p:cNvSpPr>
            <a:spLocks noGrp="1"/>
          </p:cNvSpPr>
          <p:nvPr>
            <p:ph type="pic" sz="quarter" idx="12" hasCustomPrompt="1"/>
          </p:nvPr>
        </p:nvSpPr>
        <p:spPr>
          <a:xfrm>
            <a:off x="-794" y="1903140"/>
            <a:ext cx="18288000" cy="4545506"/>
          </a:xfrm>
        </p:spPr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0" name="テキスト プレースホルダー 9"/>
          <p:cNvSpPr>
            <a:spLocks noGrp="1"/>
          </p:cNvSpPr>
          <p:nvPr>
            <p:ph type="body" sz="quarter" idx="13" hasCustomPrompt="1"/>
          </p:nvPr>
        </p:nvSpPr>
        <p:spPr>
          <a:xfrm>
            <a:off x="9143206" y="1903413"/>
            <a:ext cx="9144794" cy="4545012"/>
          </a:xfrm>
          <a:solidFill>
            <a:schemeClr val="tx2">
              <a:alpha val="80000"/>
            </a:schemeClr>
          </a:solidFill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1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3157816" y="7568136"/>
            <a:ext cx="11927360" cy="1625815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2" name="テキスト プレースホルダー 11"/>
          <p:cNvSpPr>
            <a:spLocks noGrp="1"/>
          </p:cNvSpPr>
          <p:nvPr>
            <p:ph type="body" sz="quarter" idx="17" hasCustomPrompt="1"/>
          </p:nvPr>
        </p:nvSpPr>
        <p:spPr>
          <a:xfrm>
            <a:off x="3157816" y="6898696"/>
            <a:ext cx="11927360" cy="773203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32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3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9324035" y="2083160"/>
            <a:ext cx="900178" cy="1102622"/>
          </a:xfrm>
        </p:spPr>
        <p:txBody>
          <a:bodyPr anchor="ctr">
            <a:noAutofit/>
          </a:bodyPr>
          <a:lstStyle>
            <a:lvl1pPr algn="r">
              <a:lnSpc>
                <a:spcPct val="120000"/>
              </a:lnSpc>
              <a:defRPr sz="4400" spc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0</a:t>
            </a:r>
            <a:endParaRPr lang="en-US" dirty="0"/>
          </a:p>
        </p:txBody>
      </p:sp>
      <p:sp>
        <p:nvSpPr>
          <p:cNvPr id="14" name="テキスト プレースホルダー 9"/>
          <p:cNvSpPr>
            <a:spLocks noGrp="1"/>
          </p:cNvSpPr>
          <p:nvPr>
            <p:ph type="body" sz="quarter" idx="19" hasCustomPrompt="1"/>
          </p:nvPr>
        </p:nvSpPr>
        <p:spPr>
          <a:xfrm>
            <a:off x="10269222" y="2199732"/>
            <a:ext cx="90018" cy="900100"/>
          </a:xfrm>
          <a:solidFill>
            <a:schemeClr val="accent1">
              <a:alpha val="69000"/>
            </a:schemeClr>
          </a:solidFill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5" name="テキスト プレースホルダー 11"/>
          <p:cNvSpPr>
            <a:spLocks noGrp="1"/>
          </p:cNvSpPr>
          <p:nvPr>
            <p:ph type="body" sz="quarter" idx="20" hasCustomPrompt="1"/>
          </p:nvPr>
        </p:nvSpPr>
        <p:spPr>
          <a:xfrm>
            <a:off x="10404249" y="2173171"/>
            <a:ext cx="7291443" cy="945105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6" name="テキスト プレースホルダー 11"/>
          <p:cNvSpPr>
            <a:spLocks noGrp="1"/>
          </p:cNvSpPr>
          <p:nvPr>
            <p:ph type="body" sz="quarter" idx="21" hasCustomPrompt="1"/>
          </p:nvPr>
        </p:nvSpPr>
        <p:spPr>
          <a:xfrm>
            <a:off x="9324035" y="3091713"/>
            <a:ext cx="900178" cy="1102622"/>
          </a:xfrm>
        </p:spPr>
        <p:txBody>
          <a:bodyPr anchor="ctr">
            <a:noAutofit/>
          </a:bodyPr>
          <a:lstStyle>
            <a:lvl1pPr algn="r">
              <a:lnSpc>
                <a:spcPct val="120000"/>
              </a:lnSpc>
              <a:defRPr sz="4400" spc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0</a:t>
            </a:r>
            <a:endParaRPr lang="en-US" dirty="0"/>
          </a:p>
        </p:txBody>
      </p:sp>
      <p:sp>
        <p:nvSpPr>
          <p:cNvPr id="17" name="テキスト プレースホルダー 9"/>
          <p:cNvSpPr>
            <a:spLocks noGrp="1"/>
          </p:cNvSpPr>
          <p:nvPr>
            <p:ph type="body" sz="quarter" idx="22" hasCustomPrompt="1"/>
          </p:nvPr>
        </p:nvSpPr>
        <p:spPr>
          <a:xfrm>
            <a:off x="10269222" y="3208285"/>
            <a:ext cx="90018" cy="900100"/>
          </a:xfrm>
          <a:solidFill>
            <a:schemeClr val="accent1">
              <a:alpha val="69000"/>
            </a:schemeClr>
          </a:solidFill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8" name="テキスト プレースホルダー 11"/>
          <p:cNvSpPr>
            <a:spLocks noGrp="1"/>
          </p:cNvSpPr>
          <p:nvPr>
            <p:ph type="body" sz="quarter" idx="23" hasCustomPrompt="1"/>
          </p:nvPr>
        </p:nvSpPr>
        <p:spPr>
          <a:xfrm>
            <a:off x="10404249" y="3181724"/>
            <a:ext cx="7291443" cy="945105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9" name="テキスト プレースホルダー 11"/>
          <p:cNvSpPr>
            <a:spLocks noGrp="1"/>
          </p:cNvSpPr>
          <p:nvPr>
            <p:ph type="body" sz="quarter" idx="24" hasCustomPrompt="1"/>
          </p:nvPr>
        </p:nvSpPr>
        <p:spPr>
          <a:xfrm>
            <a:off x="9324035" y="4108385"/>
            <a:ext cx="900178" cy="1102622"/>
          </a:xfrm>
        </p:spPr>
        <p:txBody>
          <a:bodyPr anchor="ctr">
            <a:noAutofit/>
          </a:bodyPr>
          <a:lstStyle>
            <a:lvl1pPr algn="r">
              <a:lnSpc>
                <a:spcPct val="120000"/>
              </a:lnSpc>
              <a:defRPr sz="4400" spc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0</a:t>
            </a:r>
            <a:endParaRPr lang="en-US" dirty="0"/>
          </a:p>
        </p:txBody>
      </p:sp>
      <p:sp>
        <p:nvSpPr>
          <p:cNvPr id="20" name="テキスト プレースホルダー 9"/>
          <p:cNvSpPr>
            <a:spLocks noGrp="1"/>
          </p:cNvSpPr>
          <p:nvPr>
            <p:ph type="body" sz="quarter" idx="25" hasCustomPrompt="1"/>
          </p:nvPr>
        </p:nvSpPr>
        <p:spPr>
          <a:xfrm>
            <a:off x="10269222" y="4224957"/>
            <a:ext cx="90018" cy="900100"/>
          </a:xfrm>
          <a:solidFill>
            <a:schemeClr val="accent1">
              <a:alpha val="69000"/>
            </a:schemeClr>
          </a:solidFill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21" name="テキスト プレースホルダー 11"/>
          <p:cNvSpPr>
            <a:spLocks noGrp="1"/>
          </p:cNvSpPr>
          <p:nvPr>
            <p:ph type="body" sz="quarter" idx="26" hasCustomPrompt="1"/>
          </p:nvPr>
        </p:nvSpPr>
        <p:spPr>
          <a:xfrm>
            <a:off x="10404249" y="4198396"/>
            <a:ext cx="7291443" cy="945105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2" name="テキスト プレースホルダー 11"/>
          <p:cNvSpPr>
            <a:spLocks noGrp="1"/>
          </p:cNvSpPr>
          <p:nvPr>
            <p:ph type="body" sz="quarter" idx="27" hasCustomPrompt="1"/>
          </p:nvPr>
        </p:nvSpPr>
        <p:spPr>
          <a:xfrm>
            <a:off x="9324035" y="5098495"/>
            <a:ext cx="900178" cy="1102622"/>
          </a:xfrm>
        </p:spPr>
        <p:txBody>
          <a:bodyPr anchor="ctr">
            <a:noAutofit/>
          </a:bodyPr>
          <a:lstStyle>
            <a:lvl1pPr algn="r">
              <a:lnSpc>
                <a:spcPct val="120000"/>
              </a:lnSpc>
              <a:defRPr sz="4400" spc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0</a:t>
            </a:r>
            <a:endParaRPr lang="en-US" dirty="0"/>
          </a:p>
        </p:txBody>
      </p:sp>
      <p:sp>
        <p:nvSpPr>
          <p:cNvPr id="23" name="テキスト プレースホルダー 9"/>
          <p:cNvSpPr>
            <a:spLocks noGrp="1"/>
          </p:cNvSpPr>
          <p:nvPr>
            <p:ph type="body" sz="quarter" idx="28" hasCustomPrompt="1"/>
          </p:nvPr>
        </p:nvSpPr>
        <p:spPr>
          <a:xfrm>
            <a:off x="10269222" y="5215067"/>
            <a:ext cx="90018" cy="900100"/>
          </a:xfrm>
          <a:solidFill>
            <a:schemeClr val="accent1">
              <a:alpha val="69000"/>
            </a:schemeClr>
          </a:solidFill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24" name="テキスト プレースホルダー 11"/>
          <p:cNvSpPr>
            <a:spLocks noGrp="1"/>
          </p:cNvSpPr>
          <p:nvPr>
            <p:ph type="body" sz="quarter" idx="29" hasCustomPrompt="1"/>
          </p:nvPr>
        </p:nvSpPr>
        <p:spPr>
          <a:xfrm>
            <a:off x="10404249" y="5188506"/>
            <a:ext cx="7291443" cy="945105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6889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75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25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 animBg="1">
        <p:tmplLst>
          <p:tmpl>
            <p:tnLst>
              <p:par>
                <p:cTn presetID="22" presetClass="entr" presetSubtype="2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>
        <p:tmplLst>
          <p:tmpl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2" grpId="0">
        <p:tmplLst>
          <p:tmpl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/>
      <p:bldP spid="16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/>
      <p:bldP spid="19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0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1" grpId="0"/>
      <p:bldP spid="22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0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ork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4F207997-2DEE-4812-92E5-37047A38A4F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458" y="-32075"/>
            <a:ext cx="18360425" cy="9179417"/>
          </a:xfrm>
          <a:prstGeom prst="rect">
            <a:avLst/>
          </a:prstGeom>
        </p:spPr>
      </p:pic>
      <p:sp>
        <p:nvSpPr>
          <p:cNvPr id="9" name="正方形/長方形 8"/>
          <p:cNvSpPr/>
          <p:nvPr userDrawn="1"/>
        </p:nvSpPr>
        <p:spPr>
          <a:xfrm>
            <a:off x="-23375" y="5908586"/>
            <a:ext cx="18331343" cy="4388792"/>
          </a:xfrm>
          <a:prstGeom prst="rect">
            <a:avLst/>
          </a:prstGeom>
          <a:solidFill>
            <a:srgbClr val="0070C0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 dirty="0"/>
          </a:p>
        </p:txBody>
      </p:sp>
      <p:sp>
        <p:nvSpPr>
          <p:cNvPr id="26" name="テキスト プレースホルダー 11"/>
          <p:cNvSpPr>
            <a:spLocks noGrp="1"/>
          </p:cNvSpPr>
          <p:nvPr>
            <p:ph type="body" sz="quarter" idx="15"/>
          </p:nvPr>
        </p:nvSpPr>
        <p:spPr>
          <a:xfrm>
            <a:off x="727334" y="6370586"/>
            <a:ext cx="16833331" cy="896715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000" spc="6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27" name="テキスト プレースホルダー 11"/>
          <p:cNvSpPr>
            <a:spLocks noGrp="1"/>
          </p:cNvSpPr>
          <p:nvPr>
            <p:ph type="body" sz="quarter" idx="22" hasCustomPrompt="1"/>
          </p:nvPr>
        </p:nvSpPr>
        <p:spPr>
          <a:xfrm>
            <a:off x="727335" y="8626018"/>
            <a:ext cx="16833331" cy="990111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3600" spc="3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1662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build="p">
        <p:tmplLst>
          <p:tmpl lvl="1">
            <p:tnLst>
              <p:par>
                <p:cTn presetID="2" presetClass="entr" presetSubtype="8" decel="100000" fill="hold" nodeType="afterEffect" nodePh="1">
                  <p:stCondLst>
                    <p:cond delay="0"/>
                  </p:stCondLst>
                  <p:endCondLst>
                    <p:cond delay="0"/>
                  </p:end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7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ユーザー設定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ja-JP" dirty="0"/>
              <a:t>SLIDE TITLE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‹nº›</a:t>
            </a:fld>
            <a:endParaRPr lang="en-US" dirty="0"/>
          </a:p>
        </p:txBody>
      </p:sp>
      <p:grpSp>
        <p:nvGrpSpPr>
          <p:cNvPr id="26" name="グループ化 25"/>
          <p:cNvGrpSpPr/>
          <p:nvPr userDrawn="1"/>
        </p:nvGrpSpPr>
        <p:grpSpPr>
          <a:xfrm>
            <a:off x="7953459" y="2287310"/>
            <a:ext cx="3234989" cy="3259869"/>
            <a:chOff x="3775000" y="2576471"/>
            <a:chExt cx="5088444" cy="5128022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5" name="ドーナツ 4"/>
            <p:cNvSpPr/>
            <p:nvPr userDrawn="1"/>
          </p:nvSpPr>
          <p:spPr>
            <a:xfrm>
              <a:off x="4282666" y="3118275"/>
              <a:ext cx="4050450" cy="4050450"/>
            </a:xfrm>
            <a:prstGeom prst="donut">
              <a:avLst>
                <a:gd name="adj" fmla="val 10789"/>
              </a:avLst>
            </a:prstGeom>
            <a:grpFill/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3200">
                <a:solidFill>
                  <a:schemeClr val="tx1"/>
                </a:solidFill>
              </a:endParaRPr>
            </a:p>
          </p:txBody>
        </p:sp>
        <p:sp>
          <p:nvSpPr>
            <p:cNvPr id="6" name="台形 5"/>
            <p:cNvSpPr/>
            <p:nvPr userDrawn="1"/>
          </p:nvSpPr>
          <p:spPr>
            <a:xfrm>
              <a:off x="5919624" y="2576471"/>
              <a:ext cx="776534" cy="898904"/>
            </a:xfrm>
            <a:prstGeom prst="trapezoid">
              <a:avLst/>
            </a:prstGeom>
            <a:grpFill/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3200"/>
            </a:p>
          </p:txBody>
        </p:sp>
        <p:sp>
          <p:nvSpPr>
            <p:cNvPr id="10" name="台形 9"/>
            <p:cNvSpPr/>
            <p:nvPr userDrawn="1"/>
          </p:nvSpPr>
          <p:spPr>
            <a:xfrm rot="10800000">
              <a:off x="5919624" y="6764875"/>
              <a:ext cx="776534" cy="898904"/>
            </a:xfrm>
            <a:prstGeom prst="trapezoid">
              <a:avLst/>
            </a:prstGeom>
            <a:grpFill/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3200"/>
            </a:p>
          </p:txBody>
        </p:sp>
        <p:grpSp>
          <p:nvGrpSpPr>
            <p:cNvPr id="13" name="グループ化 12"/>
            <p:cNvGrpSpPr/>
            <p:nvPr userDrawn="1"/>
          </p:nvGrpSpPr>
          <p:grpSpPr>
            <a:xfrm rot="8683707">
              <a:off x="5919624" y="2599846"/>
              <a:ext cx="776534" cy="5087308"/>
              <a:chOff x="9953296" y="2728871"/>
              <a:chExt cx="776534" cy="5087308"/>
            </a:xfrm>
            <a:grpFill/>
          </p:grpSpPr>
          <p:sp>
            <p:nvSpPr>
              <p:cNvPr id="11" name="台形 10"/>
              <p:cNvSpPr/>
              <p:nvPr userDrawn="1"/>
            </p:nvSpPr>
            <p:spPr>
              <a:xfrm>
                <a:off x="9953296" y="2728871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3200"/>
              </a:p>
            </p:txBody>
          </p:sp>
          <p:sp>
            <p:nvSpPr>
              <p:cNvPr id="12" name="台形 11"/>
              <p:cNvSpPr/>
              <p:nvPr userDrawn="1"/>
            </p:nvSpPr>
            <p:spPr>
              <a:xfrm rot="10800000">
                <a:off x="9953296" y="6917275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3200"/>
              </a:p>
            </p:txBody>
          </p:sp>
        </p:grpSp>
        <p:grpSp>
          <p:nvGrpSpPr>
            <p:cNvPr id="16" name="グループ化 15"/>
            <p:cNvGrpSpPr/>
            <p:nvPr userDrawn="1"/>
          </p:nvGrpSpPr>
          <p:grpSpPr>
            <a:xfrm rot="6486146">
              <a:off x="5930387" y="2598115"/>
              <a:ext cx="776534" cy="5087308"/>
              <a:chOff x="9953296" y="2728871"/>
              <a:chExt cx="776534" cy="5087308"/>
            </a:xfrm>
            <a:grpFill/>
          </p:grpSpPr>
          <p:sp>
            <p:nvSpPr>
              <p:cNvPr id="17" name="台形 16"/>
              <p:cNvSpPr/>
              <p:nvPr userDrawn="1"/>
            </p:nvSpPr>
            <p:spPr>
              <a:xfrm>
                <a:off x="9953296" y="2728871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3200"/>
              </a:p>
            </p:txBody>
          </p:sp>
          <p:sp>
            <p:nvSpPr>
              <p:cNvPr id="18" name="台形 17"/>
              <p:cNvSpPr/>
              <p:nvPr userDrawn="1"/>
            </p:nvSpPr>
            <p:spPr>
              <a:xfrm rot="10800000">
                <a:off x="9953296" y="6917275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3200"/>
              </a:p>
            </p:txBody>
          </p:sp>
        </p:grpSp>
        <p:grpSp>
          <p:nvGrpSpPr>
            <p:cNvPr id="19" name="グループ化 18"/>
            <p:cNvGrpSpPr/>
            <p:nvPr userDrawn="1"/>
          </p:nvGrpSpPr>
          <p:grpSpPr>
            <a:xfrm rot="4265237">
              <a:off x="5931523" y="2576485"/>
              <a:ext cx="776534" cy="5087308"/>
              <a:chOff x="9953296" y="2728871"/>
              <a:chExt cx="776534" cy="5087308"/>
            </a:xfrm>
            <a:grpFill/>
          </p:grpSpPr>
          <p:sp>
            <p:nvSpPr>
              <p:cNvPr id="20" name="台形 19"/>
              <p:cNvSpPr/>
              <p:nvPr userDrawn="1"/>
            </p:nvSpPr>
            <p:spPr>
              <a:xfrm>
                <a:off x="9953296" y="2728871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3200"/>
              </a:p>
            </p:txBody>
          </p:sp>
          <p:sp>
            <p:nvSpPr>
              <p:cNvPr id="21" name="台形 20"/>
              <p:cNvSpPr/>
              <p:nvPr userDrawn="1"/>
            </p:nvSpPr>
            <p:spPr>
              <a:xfrm rot="10800000">
                <a:off x="9953296" y="6917275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3200"/>
              </a:p>
            </p:txBody>
          </p:sp>
        </p:grpSp>
        <p:grpSp>
          <p:nvGrpSpPr>
            <p:cNvPr id="22" name="グループ化 21"/>
            <p:cNvGrpSpPr/>
            <p:nvPr userDrawn="1"/>
          </p:nvGrpSpPr>
          <p:grpSpPr>
            <a:xfrm rot="2213029">
              <a:off x="5911663" y="2617185"/>
              <a:ext cx="776534" cy="5087308"/>
              <a:chOff x="9953296" y="2728871"/>
              <a:chExt cx="776534" cy="5087308"/>
            </a:xfrm>
            <a:grpFill/>
          </p:grpSpPr>
          <p:sp>
            <p:nvSpPr>
              <p:cNvPr id="23" name="台形 22"/>
              <p:cNvSpPr/>
              <p:nvPr userDrawn="1"/>
            </p:nvSpPr>
            <p:spPr>
              <a:xfrm>
                <a:off x="9953296" y="2728871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3200"/>
              </a:p>
            </p:txBody>
          </p:sp>
          <p:sp>
            <p:nvSpPr>
              <p:cNvPr id="24" name="台形 23"/>
              <p:cNvSpPr/>
              <p:nvPr userDrawn="1"/>
            </p:nvSpPr>
            <p:spPr>
              <a:xfrm rot="10800000">
                <a:off x="9953296" y="6917275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3200"/>
              </a:p>
            </p:txBody>
          </p:sp>
        </p:grpSp>
      </p:grpSp>
      <p:grpSp>
        <p:nvGrpSpPr>
          <p:cNvPr id="27" name="グループ化 26"/>
          <p:cNvGrpSpPr/>
          <p:nvPr userDrawn="1"/>
        </p:nvGrpSpPr>
        <p:grpSpPr>
          <a:xfrm>
            <a:off x="10822377" y="4862070"/>
            <a:ext cx="1954197" cy="1969226"/>
            <a:chOff x="3775000" y="2576471"/>
            <a:chExt cx="5088444" cy="5128022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28" name="ドーナツ 27"/>
            <p:cNvSpPr/>
            <p:nvPr userDrawn="1"/>
          </p:nvSpPr>
          <p:spPr>
            <a:xfrm>
              <a:off x="4282666" y="3118275"/>
              <a:ext cx="4050450" cy="4050450"/>
            </a:xfrm>
            <a:prstGeom prst="donut">
              <a:avLst>
                <a:gd name="adj" fmla="val 10789"/>
              </a:avLst>
            </a:prstGeom>
            <a:grpFill/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3200">
                <a:solidFill>
                  <a:schemeClr val="tx1"/>
                </a:solidFill>
              </a:endParaRPr>
            </a:p>
          </p:txBody>
        </p:sp>
        <p:sp>
          <p:nvSpPr>
            <p:cNvPr id="29" name="台形 28"/>
            <p:cNvSpPr/>
            <p:nvPr userDrawn="1"/>
          </p:nvSpPr>
          <p:spPr>
            <a:xfrm>
              <a:off x="5919624" y="2576471"/>
              <a:ext cx="776534" cy="898904"/>
            </a:xfrm>
            <a:prstGeom prst="trapezoid">
              <a:avLst/>
            </a:prstGeom>
            <a:grpFill/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3200"/>
            </a:p>
          </p:txBody>
        </p:sp>
        <p:sp>
          <p:nvSpPr>
            <p:cNvPr id="30" name="台形 29"/>
            <p:cNvSpPr/>
            <p:nvPr userDrawn="1"/>
          </p:nvSpPr>
          <p:spPr>
            <a:xfrm rot="10800000">
              <a:off x="5919624" y="6764875"/>
              <a:ext cx="776534" cy="898904"/>
            </a:xfrm>
            <a:prstGeom prst="trapezoid">
              <a:avLst/>
            </a:prstGeom>
            <a:grpFill/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3200"/>
            </a:p>
          </p:txBody>
        </p:sp>
        <p:grpSp>
          <p:nvGrpSpPr>
            <p:cNvPr id="31" name="グループ化 30"/>
            <p:cNvGrpSpPr/>
            <p:nvPr userDrawn="1"/>
          </p:nvGrpSpPr>
          <p:grpSpPr>
            <a:xfrm rot="8683707">
              <a:off x="5919624" y="2599846"/>
              <a:ext cx="776534" cy="5087308"/>
              <a:chOff x="9953296" y="2728871"/>
              <a:chExt cx="776534" cy="5087308"/>
            </a:xfrm>
            <a:grpFill/>
          </p:grpSpPr>
          <p:sp>
            <p:nvSpPr>
              <p:cNvPr id="41" name="台形 40"/>
              <p:cNvSpPr/>
              <p:nvPr userDrawn="1"/>
            </p:nvSpPr>
            <p:spPr>
              <a:xfrm>
                <a:off x="9953296" y="2728871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3200"/>
              </a:p>
            </p:txBody>
          </p:sp>
          <p:sp>
            <p:nvSpPr>
              <p:cNvPr id="42" name="台形 41"/>
              <p:cNvSpPr/>
              <p:nvPr userDrawn="1"/>
            </p:nvSpPr>
            <p:spPr>
              <a:xfrm rot="10800000">
                <a:off x="9953296" y="6917275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3200"/>
              </a:p>
            </p:txBody>
          </p:sp>
        </p:grpSp>
        <p:grpSp>
          <p:nvGrpSpPr>
            <p:cNvPr id="32" name="グループ化 31"/>
            <p:cNvGrpSpPr/>
            <p:nvPr userDrawn="1"/>
          </p:nvGrpSpPr>
          <p:grpSpPr>
            <a:xfrm rot="6486146">
              <a:off x="5930387" y="2598115"/>
              <a:ext cx="776534" cy="5087308"/>
              <a:chOff x="9953296" y="2728871"/>
              <a:chExt cx="776534" cy="5087308"/>
            </a:xfrm>
            <a:grpFill/>
          </p:grpSpPr>
          <p:sp>
            <p:nvSpPr>
              <p:cNvPr id="39" name="台形 38"/>
              <p:cNvSpPr/>
              <p:nvPr userDrawn="1"/>
            </p:nvSpPr>
            <p:spPr>
              <a:xfrm>
                <a:off x="9953296" y="2728871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3200"/>
              </a:p>
            </p:txBody>
          </p:sp>
          <p:sp>
            <p:nvSpPr>
              <p:cNvPr id="40" name="台形 39"/>
              <p:cNvSpPr/>
              <p:nvPr userDrawn="1"/>
            </p:nvSpPr>
            <p:spPr>
              <a:xfrm rot="10800000">
                <a:off x="9953296" y="6917275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3200"/>
              </a:p>
            </p:txBody>
          </p:sp>
        </p:grpSp>
        <p:grpSp>
          <p:nvGrpSpPr>
            <p:cNvPr id="33" name="グループ化 32"/>
            <p:cNvGrpSpPr/>
            <p:nvPr userDrawn="1"/>
          </p:nvGrpSpPr>
          <p:grpSpPr>
            <a:xfrm rot="4265237">
              <a:off x="5931523" y="2576485"/>
              <a:ext cx="776534" cy="5087308"/>
              <a:chOff x="9953296" y="2728871"/>
              <a:chExt cx="776534" cy="5087308"/>
            </a:xfrm>
            <a:grpFill/>
          </p:grpSpPr>
          <p:sp>
            <p:nvSpPr>
              <p:cNvPr id="37" name="台形 36"/>
              <p:cNvSpPr/>
              <p:nvPr userDrawn="1"/>
            </p:nvSpPr>
            <p:spPr>
              <a:xfrm>
                <a:off x="9953296" y="2728871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3200"/>
              </a:p>
            </p:txBody>
          </p:sp>
          <p:sp>
            <p:nvSpPr>
              <p:cNvPr id="38" name="台形 37"/>
              <p:cNvSpPr/>
              <p:nvPr userDrawn="1"/>
            </p:nvSpPr>
            <p:spPr>
              <a:xfrm rot="10800000">
                <a:off x="9953296" y="6917275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3200"/>
              </a:p>
            </p:txBody>
          </p:sp>
        </p:grpSp>
        <p:grpSp>
          <p:nvGrpSpPr>
            <p:cNvPr id="34" name="グループ化 33"/>
            <p:cNvGrpSpPr/>
            <p:nvPr userDrawn="1"/>
          </p:nvGrpSpPr>
          <p:grpSpPr>
            <a:xfrm rot="2213029">
              <a:off x="5911663" y="2617185"/>
              <a:ext cx="776534" cy="5087308"/>
              <a:chOff x="9953296" y="2728871"/>
              <a:chExt cx="776534" cy="5087308"/>
            </a:xfrm>
            <a:grpFill/>
          </p:grpSpPr>
          <p:sp>
            <p:nvSpPr>
              <p:cNvPr id="35" name="台形 34"/>
              <p:cNvSpPr/>
              <p:nvPr userDrawn="1"/>
            </p:nvSpPr>
            <p:spPr>
              <a:xfrm>
                <a:off x="9953296" y="2728871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3200"/>
              </a:p>
            </p:txBody>
          </p:sp>
          <p:sp>
            <p:nvSpPr>
              <p:cNvPr id="36" name="台形 35"/>
              <p:cNvSpPr/>
              <p:nvPr userDrawn="1"/>
            </p:nvSpPr>
            <p:spPr>
              <a:xfrm rot="10800000">
                <a:off x="9953296" y="6917275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3200"/>
              </a:p>
            </p:txBody>
          </p:sp>
        </p:grpSp>
      </p:grpSp>
      <p:grpSp>
        <p:nvGrpSpPr>
          <p:cNvPr id="43" name="グループ化 42"/>
          <p:cNvGrpSpPr/>
          <p:nvPr userDrawn="1"/>
        </p:nvGrpSpPr>
        <p:grpSpPr>
          <a:xfrm>
            <a:off x="6721247" y="5228492"/>
            <a:ext cx="2475451" cy="2494489"/>
            <a:chOff x="3775000" y="2576471"/>
            <a:chExt cx="5088444" cy="5128022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44" name="ドーナツ 43"/>
            <p:cNvSpPr/>
            <p:nvPr userDrawn="1"/>
          </p:nvSpPr>
          <p:spPr>
            <a:xfrm>
              <a:off x="4282666" y="3118275"/>
              <a:ext cx="4050450" cy="4050450"/>
            </a:xfrm>
            <a:prstGeom prst="donut">
              <a:avLst>
                <a:gd name="adj" fmla="val 10789"/>
              </a:avLst>
            </a:prstGeom>
            <a:grpFill/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3200">
                <a:solidFill>
                  <a:schemeClr val="tx1"/>
                </a:solidFill>
              </a:endParaRPr>
            </a:p>
          </p:txBody>
        </p:sp>
        <p:sp>
          <p:nvSpPr>
            <p:cNvPr id="45" name="台形 44"/>
            <p:cNvSpPr/>
            <p:nvPr userDrawn="1"/>
          </p:nvSpPr>
          <p:spPr>
            <a:xfrm>
              <a:off x="5919624" y="2576471"/>
              <a:ext cx="776534" cy="898904"/>
            </a:xfrm>
            <a:prstGeom prst="trapezoid">
              <a:avLst/>
            </a:prstGeom>
            <a:grpFill/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3200"/>
            </a:p>
          </p:txBody>
        </p:sp>
        <p:sp>
          <p:nvSpPr>
            <p:cNvPr id="46" name="台形 45"/>
            <p:cNvSpPr/>
            <p:nvPr userDrawn="1"/>
          </p:nvSpPr>
          <p:spPr>
            <a:xfrm rot="10800000">
              <a:off x="5919624" y="6764875"/>
              <a:ext cx="776534" cy="898904"/>
            </a:xfrm>
            <a:prstGeom prst="trapezoid">
              <a:avLst/>
            </a:prstGeom>
            <a:grpFill/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3200"/>
            </a:p>
          </p:txBody>
        </p:sp>
        <p:grpSp>
          <p:nvGrpSpPr>
            <p:cNvPr id="47" name="グループ化 46"/>
            <p:cNvGrpSpPr/>
            <p:nvPr userDrawn="1"/>
          </p:nvGrpSpPr>
          <p:grpSpPr>
            <a:xfrm rot="8683707">
              <a:off x="5919624" y="2599846"/>
              <a:ext cx="776534" cy="5087308"/>
              <a:chOff x="9953296" y="2728871"/>
              <a:chExt cx="776534" cy="5087308"/>
            </a:xfrm>
            <a:grpFill/>
          </p:grpSpPr>
          <p:sp>
            <p:nvSpPr>
              <p:cNvPr id="57" name="台形 56"/>
              <p:cNvSpPr/>
              <p:nvPr userDrawn="1"/>
            </p:nvSpPr>
            <p:spPr>
              <a:xfrm>
                <a:off x="9953296" y="2728871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3200"/>
              </a:p>
            </p:txBody>
          </p:sp>
          <p:sp>
            <p:nvSpPr>
              <p:cNvPr id="58" name="台形 57"/>
              <p:cNvSpPr/>
              <p:nvPr userDrawn="1"/>
            </p:nvSpPr>
            <p:spPr>
              <a:xfrm rot="10800000">
                <a:off x="9953296" y="6917275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3200"/>
              </a:p>
            </p:txBody>
          </p:sp>
        </p:grpSp>
        <p:grpSp>
          <p:nvGrpSpPr>
            <p:cNvPr id="48" name="グループ化 47"/>
            <p:cNvGrpSpPr/>
            <p:nvPr userDrawn="1"/>
          </p:nvGrpSpPr>
          <p:grpSpPr>
            <a:xfrm rot="6486146">
              <a:off x="5930387" y="2598115"/>
              <a:ext cx="776534" cy="5087308"/>
              <a:chOff x="9953296" y="2728871"/>
              <a:chExt cx="776534" cy="5087308"/>
            </a:xfrm>
            <a:grpFill/>
          </p:grpSpPr>
          <p:sp>
            <p:nvSpPr>
              <p:cNvPr id="55" name="台形 54"/>
              <p:cNvSpPr/>
              <p:nvPr userDrawn="1"/>
            </p:nvSpPr>
            <p:spPr>
              <a:xfrm>
                <a:off x="9953296" y="2728871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3200"/>
              </a:p>
            </p:txBody>
          </p:sp>
          <p:sp>
            <p:nvSpPr>
              <p:cNvPr id="56" name="台形 55"/>
              <p:cNvSpPr/>
              <p:nvPr userDrawn="1"/>
            </p:nvSpPr>
            <p:spPr>
              <a:xfrm rot="10800000">
                <a:off x="9953296" y="6917275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3200"/>
              </a:p>
            </p:txBody>
          </p:sp>
        </p:grpSp>
        <p:grpSp>
          <p:nvGrpSpPr>
            <p:cNvPr id="49" name="グループ化 48"/>
            <p:cNvGrpSpPr/>
            <p:nvPr userDrawn="1"/>
          </p:nvGrpSpPr>
          <p:grpSpPr>
            <a:xfrm rot="4265237">
              <a:off x="5931523" y="2576485"/>
              <a:ext cx="776534" cy="5087308"/>
              <a:chOff x="9953296" y="2728871"/>
              <a:chExt cx="776534" cy="5087308"/>
            </a:xfrm>
            <a:grpFill/>
          </p:grpSpPr>
          <p:sp>
            <p:nvSpPr>
              <p:cNvPr id="53" name="台形 52"/>
              <p:cNvSpPr/>
              <p:nvPr userDrawn="1"/>
            </p:nvSpPr>
            <p:spPr>
              <a:xfrm>
                <a:off x="9953296" y="2728871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3200"/>
              </a:p>
            </p:txBody>
          </p:sp>
          <p:sp>
            <p:nvSpPr>
              <p:cNvPr id="54" name="台形 53"/>
              <p:cNvSpPr/>
              <p:nvPr userDrawn="1"/>
            </p:nvSpPr>
            <p:spPr>
              <a:xfrm rot="10800000">
                <a:off x="9953296" y="6917275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3200"/>
              </a:p>
            </p:txBody>
          </p:sp>
        </p:grpSp>
        <p:grpSp>
          <p:nvGrpSpPr>
            <p:cNvPr id="50" name="グループ化 49"/>
            <p:cNvGrpSpPr/>
            <p:nvPr userDrawn="1"/>
          </p:nvGrpSpPr>
          <p:grpSpPr>
            <a:xfrm rot="2213029">
              <a:off x="5911663" y="2617185"/>
              <a:ext cx="776534" cy="5087308"/>
              <a:chOff x="9953296" y="2728871"/>
              <a:chExt cx="776534" cy="5087308"/>
            </a:xfrm>
            <a:grpFill/>
          </p:grpSpPr>
          <p:sp>
            <p:nvSpPr>
              <p:cNvPr id="51" name="台形 50"/>
              <p:cNvSpPr/>
              <p:nvPr userDrawn="1"/>
            </p:nvSpPr>
            <p:spPr>
              <a:xfrm>
                <a:off x="9953296" y="2728871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3200"/>
              </a:p>
            </p:txBody>
          </p:sp>
          <p:sp>
            <p:nvSpPr>
              <p:cNvPr id="52" name="台形 51"/>
              <p:cNvSpPr/>
              <p:nvPr userDrawn="1"/>
            </p:nvSpPr>
            <p:spPr>
              <a:xfrm rot="10800000">
                <a:off x="9953296" y="6917275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3200"/>
              </a:p>
            </p:txBody>
          </p:sp>
        </p:grpSp>
      </p:grpSp>
      <p:grpSp>
        <p:nvGrpSpPr>
          <p:cNvPr id="59" name="グループ化 58"/>
          <p:cNvGrpSpPr/>
          <p:nvPr userDrawn="1"/>
        </p:nvGrpSpPr>
        <p:grpSpPr>
          <a:xfrm>
            <a:off x="4850515" y="3546321"/>
            <a:ext cx="2368529" cy="2386745"/>
            <a:chOff x="3775000" y="2576471"/>
            <a:chExt cx="5088444" cy="5128022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60" name="ドーナツ 59"/>
            <p:cNvSpPr/>
            <p:nvPr userDrawn="1"/>
          </p:nvSpPr>
          <p:spPr>
            <a:xfrm>
              <a:off x="4282666" y="3118275"/>
              <a:ext cx="4050450" cy="4050450"/>
            </a:xfrm>
            <a:prstGeom prst="donut">
              <a:avLst>
                <a:gd name="adj" fmla="val 10789"/>
              </a:avLst>
            </a:prstGeom>
            <a:grpFill/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3200">
                <a:solidFill>
                  <a:schemeClr val="tx1"/>
                </a:solidFill>
              </a:endParaRPr>
            </a:p>
          </p:txBody>
        </p:sp>
        <p:sp>
          <p:nvSpPr>
            <p:cNvPr id="61" name="台形 60"/>
            <p:cNvSpPr/>
            <p:nvPr userDrawn="1"/>
          </p:nvSpPr>
          <p:spPr>
            <a:xfrm>
              <a:off x="5919624" y="2576471"/>
              <a:ext cx="776534" cy="898904"/>
            </a:xfrm>
            <a:prstGeom prst="trapezoid">
              <a:avLst/>
            </a:prstGeom>
            <a:grpFill/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3200"/>
            </a:p>
          </p:txBody>
        </p:sp>
        <p:sp>
          <p:nvSpPr>
            <p:cNvPr id="62" name="台形 61"/>
            <p:cNvSpPr/>
            <p:nvPr userDrawn="1"/>
          </p:nvSpPr>
          <p:spPr>
            <a:xfrm rot="10800000">
              <a:off x="5919624" y="6764875"/>
              <a:ext cx="776534" cy="898904"/>
            </a:xfrm>
            <a:prstGeom prst="trapezoid">
              <a:avLst/>
            </a:prstGeom>
            <a:grpFill/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3200"/>
            </a:p>
          </p:txBody>
        </p:sp>
        <p:grpSp>
          <p:nvGrpSpPr>
            <p:cNvPr id="63" name="グループ化 62"/>
            <p:cNvGrpSpPr/>
            <p:nvPr userDrawn="1"/>
          </p:nvGrpSpPr>
          <p:grpSpPr>
            <a:xfrm rot="8683707">
              <a:off x="5919624" y="2599846"/>
              <a:ext cx="776534" cy="5087308"/>
              <a:chOff x="9953296" y="2728871"/>
              <a:chExt cx="776534" cy="5087308"/>
            </a:xfrm>
            <a:grpFill/>
          </p:grpSpPr>
          <p:sp>
            <p:nvSpPr>
              <p:cNvPr id="73" name="台形 72"/>
              <p:cNvSpPr/>
              <p:nvPr userDrawn="1"/>
            </p:nvSpPr>
            <p:spPr>
              <a:xfrm>
                <a:off x="9953296" y="2728871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3200"/>
              </a:p>
            </p:txBody>
          </p:sp>
          <p:sp>
            <p:nvSpPr>
              <p:cNvPr id="74" name="台形 73"/>
              <p:cNvSpPr/>
              <p:nvPr userDrawn="1"/>
            </p:nvSpPr>
            <p:spPr>
              <a:xfrm rot="10800000">
                <a:off x="9953296" y="6917275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3200"/>
              </a:p>
            </p:txBody>
          </p:sp>
        </p:grpSp>
        <p:grpSp>
          <p:nvGrpSpPr>
            <p:cNvPr id="64" name="グループ化 63"/>
            <p:cNvGrpSpPr/>
            <p:nvPr userDrawn="1"/>
          </p:nvGrpSpPr>
          <p:grpSpPr>
            <a:xfrm rot="6486146">
              <a:off x="5930387" y="2598115"/>
              <a:ext cx="776534" cy="5087308"/>
              <a:chOff x="9953296" y="2728871"/>
              <a:chExt cx="776534" cy="5087308"/>
            </a:xfrm>
            <a:grpFill/>
          </p:grpSpPr>
          <p:sp>
            <p:nvSpPr>
              <p:cNvPr id="71" name="台形 70"/>
              <p:cNvSpPr/>
              <p:nvPr userDrawn="1"/>
            </p:nvSpPr>
            <p:spPr>
              <a:xfrm>
                <a:off x="9953296" y="2728871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3200"/>
              </a:p>
            </p:txBody>
          </p:sp>
          <p:sp>
            <p:nvSpPr>
              <p:cNvPr id="72" name="台形 71"/>
              <p:cNvSpPr/>
              <p:nvPr userDrawn="1"/>
            </p:nvSpPr>
            <p:spPr>
              <a:xfrm rot="10800000">
                <a:off x="9953296" y="6917275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3200"/>
              </a:p>
            </p:txBody>
          </p:sp>
        </p:grpSp>
        <p:grpSp>
          <p:nvGrpSpPr>
            <p:cNvPr id="65" name="グループ化 64"/>
            <p:cNvGrpSpPr/>
            <p:nvPr userDrawn="1"/>
          </p:nvGrpSpPr>
          <p:grpSpPr>
            <a:xfrm rot="4265237">
              <a:off x="5931523" y="2576485"/>
              <a:ext cx="776534" cy="5087308"/>
              <a:chOff x="9953296" y="2728871"/>
              <a:chExt cx="776534" cy="5087308"/>
            </a:xfrm>
            <a:grpFill/>
          </p:grpSpPr>
          <p:sp>
            <p:nvSpPr>
              <p:cNvPr id="69" name="台形 68"/>
              <p:cNvSpPr/>
              <p:nvPr userDrawn="1"/>
            </p:nvSpPr>
            <p:spPr>
              <a:xfrm>
                <a:off x="9953296" y="2728871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3200"/>
              </a:p>
            </p:txBody>
          </p:sp>
          <p:sp>
            <p:nvSpPr>
              <p:cNvPr id="70" name="台形 69"/>
              <p:cNvSpPr/>
              <p:nvPr userDrawn="1"/>
            </p:nvSpPr>
            <p:spPr>
              <a:xfrm rot="10800000">
                <a:off x="9953296" y="6917275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3200"/>
              </a:p>
            </p:txBody>
          </p:sp>
        </p:grpSp>
        <p:grpSp>
          <p:nvGrpSpPr>
            <p:cNvPr id="66" name="グループ化 65"/>
            <p:cNvGrpSpPr/>
            <p:nvPr userDrawn="1"/>
          </p:nvGrpSpPr>
          <p:grpSpPr>
            <a:xfrm rot="2213029">
              <a:off x="5911663" y="2617185"/>
              <a:ext cx="776534" cy="5087308"/>
              <a:chOff x="9953296" y="2728871"/>
              <a:chExt cx="776534" cy="5087308"/>
            </a:xfrm>
            <a:grpFill/>
          </p:grpSpPr>
          <p:sp>
            <p:nvSpPr>
              <p:cNvPr id="67" name="台形 66"/>
              <p:cNvSpPr/>
              <p:nvPr userDrawn="1"/>
            </p:nvSpPr>
            <p:spPr>
              <a:xfrm>
                <a:off x="9953296" y="2728871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3200"/>
              </a:p>
            </p:txBody>
          </p:sp>
          <p:sp>
            <p:nvSpPr>
              <p:cNvPr id="68" name="台形 67"/>
              <p:cNvSpPr/>
              <p:nvPr userDrawn="1"/>
            </p:nvSpPr>
            <p:spPr>
              <a:xfrm rot="10800000">
                <a:off x="9953296" y="6917275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3200"/>
              </a:p>
            </p:txBody>
          </p:sp>
        </p:grpSp>
      </p:grpSp>
      <p:grpSp>
        <p:nvGrpSpPr>
          <p:cNvPr id="75" name="グループ化 74"/>
          <p:cNvGrpSpPr/>
          <p:nvPr userDrawn="1"/>
        </p:nvGrpSpPr>
        <p:grpSpPr>
          <a:xfrm>
            <a:off x="3068976" y="4765313"/>
            <a:ext cx="2078153" cy="2094136"/>
            <a:chOff x="3775000" y="2576471"/>
            <a:chExt cx="5088444" cy="5128022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76" name="ドーナツ 75"/>
            <p:cNvSpPr/>
            <p:nvPr userDrawn="1"/>
          </p:nvSpPr>
          <p:spPr>
            <a:xfrm>
              <a:off x="4282666" y="3118275"/>
              <a:ext cx="4050450" cy="4050450"/>
            </a:xfrm>
            <a:prstGeom prst="donut">
              <a:avLst>
                <a:gd name="adj" fmla="val 10789"/>
              </a:avLst>
            </a:prstGeom>
            <a:grpFill/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3200">
                <a:solidFill>
                  <a:schemeClr val="tx1"/>
                </a:solidFill>
              </a:endParaRPr>
            </a:p>
          </p:txBody>
        </p:sp>
        <p:sp>
          <p:nvSpPr>
            <p:cNvPr id="77" name="台形 76"/>
            <p:cNvSpPr/>
            <p:nvPr userDrawn="1"/>
          </p:nvSpPr>
          <p:spPr>
            <a:xfrm>
              <a:off x="5919624" y="2576471"/>
              <a:ext cx="776534" cy="898904"/>
            </a:xfrm>
            <a:prstGeom prst="trapezoid">
              <a:avLst/>
            </a:prstGeom>
            <a:grpFill/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3200"/>
            </a:p>
          </p:txBody>
        </p:sp>
        <p:sp>
          <p:nvSpPr>
            <p:cNvPr id="78" name="台形 77"/>
            <p:cNvSpPr/>
            <p:nvPr userDrawn="1"/>
          </p:nvSpPr>
          <p:spPr>
            <a:xfrm rot="10800000">
              <a:off x="5919624" y="6764875"/>
              <a:ext cx="776534" cy="898904"/>
            </a:xfrm>
            <a:prstGeom prst="trapezoid">
              <a:avLst/>
            </a:prstGeom>
            <a:grpFill/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3200"/>
            </a:p>
          </p:txBody>
        </p:sp>
        <p:grpSp>
          <p:nvGrpSpPr>
            <p:cNvPr id="79" name="グループ化 78"/>
            <p:cNvGrpSpPr/>
            <p:nvPr userDrawn="1"/>
          </p:nvGrpSpPr>
          <p:grpSpPr>
            <a:xfrm rot="8683707">
              <a:off x="5919624" y="2599846"/>
              <a:ext cx="776534" cy="5087308"/>
              <a:chOff x="9953296" y="2728871"/>
              <a:chExt cx="776534" cy="5087308"/>
            </a:xfrm>
            <a:grpFill/>
          </p:grpSpPr>
          <p:sp>
            <p:nvSpPr>
              <p:cNvPr id="89" name="台形 88"/>
              <p:cNvSpPr/>
              <p:nvPr userDrawn="1"/>
            </p:nvSpPr>
            <p:spPr>
              <a:xfrm>
                <a:off x="9953296" y="2728871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3200"/>
              </a:p>
            </p:txBody>
          </p:sp>
          <p:sp>
            <p:nvSpPr>
              <p:cNvPr id="90" name="台形 89"/>
              <p:cNvSpPr/>
              <p:nvPr userDrawn="1"/>
            </p:nvSpPr>
            <p:spPr>
              <a:xfrm rot="10800000">
                <a:off x="9953296" y="6917275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3200"/>
              </a:p>
            </p:txBody>
          </p:sp>
        </p:grpSp>
        <p:grpSp>
          <p:nvGrpSpPr>
            <p:cNvPr id="80" name="グループ化 79"/>
            <p:cNvGrpSpPr/>
            <p:nvPr userDrawn="1"/>
          </p:nvGrpSpPr>
          <p:grpSpPr>
            <a:xfrm rot="6486146">
              <a:off x="5930387" y="2598115"/>
              <a:ext cx="776534" cy="5087308"/>
              <a:chOff x="9953296" y="2728871"/>
              <a:chExt cx="776534" cy="5087308"/>
            </a:xfrm>
            <a:grpFill/>
          </p:grpSpPr>
          <p:sp>
            <p:nvSpPr>
              <p:cNvPr id="87" name="台形 86"/>
              <p:cNvSpPr/>
              <p:nvPr userDrawn="1"/>
            </p:nvSpPr>
            <p:spPr>
              <a:xfrm>
                <a:off x="9953296" y="2728871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3200"/>
              </a:p>
            </p:txBody>
          </p:sp>
          <p:sp>
            <p:nvSpPr>
              <p:cNvPr id="88" name="台形 87"/>
              <p:cNvSpPr/>
              <p:nvPr userDrawn="1"/>
            </p:nvSpPr>
            <p:spPr>
              <a:xfrm rot="10800000">
                <a:off x="9953296" y="6917275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3200"/>
              </a:p>
            </p:txBody>
          </p:sp>
        </p:grpSp>
        <p:grpSp>
          <p:nvGrpSpPr>
            <p:cNvPr id="81" name="グループ化 80"/>
            <p:cNvGrpSpPr/>
            <p:nvPr userDrawn="1"/>
          </p:nvGrpSpPr>
          <p:grpSpPr>
            <a:xfrm rot="4265237">
              <a:off x="5931523" y="2576485"/>
              <a:ext cx="776534" cy="5087308"/>
              <a:chOff x="9953296" y="2728871"/>
              <a:chExt cx="776534" cy="5087308"/>
            </a:xfrm>
            <a:grpFill/>
          </p:grpSpPr>
          <p:sp>
            <p:nvSpPr>
              <p:cNvPr id="85" name="台形 84"/>
              <p:cNvSpPr/>
              <p:nvPr userDrawn="1"/>
            </p:nvSpPr>
            <p:spPr>
              <a:xfrm>
                <a:off x="9953296" y="2728871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3200"/>
              </a:p>
            </p:txBody>
          </p:sp>
          <p:sp>
            <p:nvSpPr>
              <p:cNvPr id="86" name="台形 85"/>
              <p:cNvSpPr/>
              <p:nvPr userDrawn="1"/>
            </p:nvSpPr>
            <p:spPr>
              <a:xfrm rot="10800000">
                <a:off x="9953296" y="6917275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3200"/>
              </a:p>
            </p:txBody>
          </p:sp>
        </p:grpSp>
        <p:grpSp>
          <p:nvGrpSpPr>
            <p:cNvPr id="82" name="グループ化 81"/>
            <p:cNvGrpSpPr/>
            <p:nvPr userDrawn="1"/>
          </p:nvGrpSpPr>
          <p:grpSpPr>
            <a:xfrm rot="2213029">
              <a:off x="5911663" y="2617185"/>
              <a:ext cx="776534" cy="5087308"/>
              <a:chOff x="9953296" y="2728871"/>
              <a:chExt cx="776534" cy="5087308"/>
            </a:xfrm>
            <a:grpFill/>
          </p:grpSpPr>
          <p:sp>
            <p:nvSpPr>
              <p:cNvPr id="83" name="台形 82"/>
              <p:cNvSpPr/>
              <p:nvPr userDrawn="1"/>
            </p:nvSpPr>
            <p:spPr>
              <a:xfrm>
                <a:off x="9953296" y="2728871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3200"/>
              </a:p>
            </p:txBody>
          </p:sp>
          <p:sp>
            <p:nvSpPr>
              <p:cNvPr id="84" name="台形 83"/>
              <p:cNvSpPr/>
              <p:nvPr userDrawn="1"/>
            </p:nvSpPr>
            <p:spPr>
              <a:xfrm rot="10800000">
                <a:off x="9953296" y="6917275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3200"/>
              </a:p>
            </p:txBody>
          </p:sp>
        </p:grpSp>
      </p:grpSp>
      <p:sp>
        <p:nvSpPr>
          <p:cNvPr id="91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1058064" y="7777593"/>
            <a:ext cx="4295264" cy="1625815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92" name="テキスト プレースホルダー 11"/>
          <p:cNvSpPr>
            <a:spLocks noGrp="1"/>
          </p:cNvSpPr>
          <p:nvPr>
            <p:ph type="body" sz="quarter" idx="17" hasCustomPrompt="1"/>
          </p:nvPr>
        </p:nvSpPr>
        <p:spPr>
          <a:xfrm>
            <a:off x="1058064" y="7236333"/>
            <a:ext cx="4295264" cy="645023"/>
          </a:xfrm>
        </p:spPr>
        <p:txBody>
          <a:bodyPr anchor="b">
            <a:noAutofit/>
          </a:bodyPr>
          <a:lstStyle>
            <a:lvl1pPr algn="l">
              <a:lnSpc>
                <a:spcPct val="120000"/>
              </a:lnSpc>
              <a:defRPr sz="24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93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805091" y="2473402"/>
            <a:ext cx="4312400" cy="1625815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94" name="テキスト プレースホルダー 11"/>
          <p:cNvSpPr>
            <a:spLocks noGrp="1"/>
          </p:cNvSpPr>
          <p:nvPr>
            <p:ph type="body" sz="quarter" idx="19" hasCustomPrompt="1"/>
          </p:nvPr>
        </p:nvSpPr>
        <p:spPr>
          <a:xfrm>
            <a:off x="805091" y="1932142"/>
            <a:ext cx="4312400" cy="645023"/>
          </a:xfrm>
        </p:spPr>
        <p:txBody>
          <a:bodyPr anchor="b">
            <a:noAutofit/>
          </a:bodyPr>
          <a:lstStyle>
            <a:lvl1pPr algn="l">
              <a:lnSpc>
                <a:spcPct val="120000"/>
              </a:lnSpc>
              <a:defRPr sz="24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95" name="テキスト プレースホルダー 11"/>
          <p:cNvSpPr>
            <a:spLocks noGrp="1"/>
          </p:cNvSpPr>
          <p:nvPr>
            <p:ph type="body" sz="quarter" idx="20" hasCustomPrompt="1"/>
          </p:nvPr>
        </p:nvSpPr>
        <p:spPr>
          <a:xfrm>
            <a:off x="13104784" y="5342451"/>
            <a:ext cx="4905971" cy="1625815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96" name="テキスト プレースホルダー 11"/>
          <p:cNvSpPr>
            <a:spLocks noGrp="1"/>
          </p:cNvSpPr>
          <p:nvPr>
            <p:ph type="body" sz="quarter" idx="21" hasCustomPrompt="1"/>
          </p:nvPr>
        </p:nvSpPr>
        <p:spPr>
          <a:xfrm>
            <a:off x="13104784" y="4801191"/>
            <a:ext cx="4905971" cy="645023"/>
          </a:xfrm>
        </p:spPr>
        <p:txBody>
          <a:bodyPr anchor="b">
            <a:noAutofit/>
          </a:bodyPr>
          <a:lstStyle>
            <a:lvl1pPr algn="l">
              <a:lnSpc>
                <a:spcPct val="120000"/>
              </a:lnSpc>
              <a:defRPr sz="24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97" name="テキスト プレースホルダー 11"/>
          <p:cNvSpPr>
            <a:spLocks noGrp="1"/>
          </p:cNvSpPr>
          <p:nvPr>
            <p:ph type="body" sz="quarter" idx="22" hasCustomPrompt="1"/>
          </p:nvPr>
        </p:nvSpPr>
        <p:spPr>
          <a:xfrm>
            <a:off x="11668152" y="2506058"/>
            <a:ext cx="4905971" cy="1625815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98" name="テキスト プレースホルダー 11"/>
          <p:cNvSpPr>
            <a:spLocks noGrp="1"/>
          </p:cNvSpPr>
          <p:nvPr>
            <p:ph type="body" sz="quarter" idx="23" hasCustomPrompt="1"/>
          </p:nvPr>
        </p:nvSpPr>
        <p:spPr>
          <a:xfrm>
            <a:off x="11668152" y="1964798"/>
            <a:ext cx="4905971" cy="645023"/>
          </a:xfrm>
        </p:spPr>
        <p:txBody>
          <a:bodyPr anchor="b">
            <a:noAutofit/>
          </a:bodyPr>
          <a:lstStyle>
            <a:lvl1pPr algn="l">
              <a:lnSpc>
                <a:spcPct val="120000"/>
              </a:lnSpc>
              <a:defRPr sz="24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99" name="テキスト プレースホルダー 11"/>
          <p:cNvSpPr>
            <a:spLocks noGrp="1"/>
          </p:cNvSpPr>
          <p:nvPr>
            <p:ph type="body" sz="quarter" idx="24" hasCustomPrompt="1"/>
          </p:nvPr>
        </p:nvSpPr>
        <p:spPr>
          <a:xfrm>
            <a:off x="9342138" y="7815213"/>
            <a:ext cx="4905971" cy="1625815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00" name="テキスト プレースホルダー 11"/>
          <p:cNvSpPr>
            <a:spLocks noGrp="1"/>
          </p:cNvSpPr>
          <p:nvPr>
            <p:ph type="body" sz="quarter" idx="25" hasCustomPrompt="1"/>
          </p:nvPr>
        </p:nvSpPr>
        <p:spPr>
          <a:xfrm>
            <a:off x="9342138" y="7273953"/>
            <a:ext cx="4905971" cy="645023"/>
          </a:xfrm>
        </p:spPr>
        <p:txBody>
          <a:bodyPr anchor="b">
            <a:noAutofit/>
          </a:bodyPr>
          <a:lstStyle>
            <a:lvl1pPr algn="l">
              <a:lnSpc>
                <a:spcPct val="120000"/>
              </a:lnSpc>
              <a:defRPr sz="24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grpSp>
        <p:nvGrpSpPr>
          <p:cNvPr id="8" name="グループ化 7"/>
          <p:cNvGrpSpPr/>
          <p:nvPr userDrawn="1"/>
        </p:nvGrpSpPr>
        <p:grpSpPr>
          <a:xfrm>
            <a:off x="5215004" y="2965623"/>
            <a:ext cx="894523" cy="1824663"/>
            <a:chOff x="5214551" y="2965622"/>
            <a:chExt cx="894445" cy="1824663"/>
          </a:xfrm>
        </p:grpSpPr>
        <p:sp>
          <p:nvSpPr>
            <p:cNvPr id="108" name="円/楕円 107"/>
            <p:cNvSpPr/>
            <p:nvPr userDrawn="1"/>
          </p:nvSpPr>
          <p:spPr>
            <a:xfrm>
              <a:off x="5948968" y="4630257"/>
              <a:ext cx="160028" cy="160028"/>
            </a:xfrm>
            <a:prstGeom prst="ellipse">
              <a:avLst/>
            </a:prstGeom>
            <a:solidFill>
              <a:schemeClr val="accent1"/>
            </a:solidFill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3200"/>
            </a:p>
          </p:txBody>
        </p:sp>
        <p:sp>
          <p:nvSpPr>
            <p:cNvPr id="117" name="フリーフォーム 116"/>
            <p:cNvSpPr/>
            <p:nvPr userDrawn="1"/>
          </p:nvSpPr>
          <p:spPr>
            <a:xfrm>
              <a:off x="5214551" y="2965622"/>
              <a:ext cx="853068" cy="1729946"/>
            </a:xfrm>
            <a:custGeom>
              <a:avLst/>
              <a:gdLst>
                <a:gd name="connsiteX0" fmla="*/ 803190 w 853068"/>
                <a:gd name="connsiteY0" fmla="*/ 2384854 h 2384854"/>
                <a:gd name="connsiteX1" fmla="*/ 766119 w 853068"/>
                <a:gd name="connsiteY1" fmla="*/ 877329 h 2384854"/>
                <a:gd name="connsiteX2" fmla="*/ 0 w 853068"/>
                <a:gd name="connsiteY2" fmla="*/ 0 h 2384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53068" h="2384854">
                  <a:moveTo>
                    <a:pt x="803190" y="2384854"/>
                  </a:moveTo>
                  <a:cubicBezTo>
                    <a:pt x="851587" y="1829829"/>
                    <a:pt x="899984" y="1274805"/>
                    <a:pt x="766119" y="877329"/>
                  </a:cubicBezTo>
                  <a:cubicBezTo>
                    <a:pt x="632254" y="479853"/>
                    <a:pt x="316127" y="239926"/>
                    <a:pt x="0" y="0"/>
                  </a:cubicBezTo>
                </a:path>
              </a:pathLst>
            </a:custGeom>
            <a:noFill/>
            <a:ln w="12700" cmpd="thinThick">
              <a:solidFill>
                <a:schemeClr val="accent1"/>
              </a:solidFill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3200"/>
            </a:p>
          </p:txBody>
        </p:sp>
      </p:grpSp>
      <p:grpSp>
        <p:nvGrpSpPr>
          <p:cNvPr id="14" name="グループ化 13"/>
          <p:cNvGrpSpPr/>
          <p:nvPr userDrawn="1"/>
        </p:nvGrpSpPr>
        <p:grpSpPr>
          <a:xfrm>
            <a:off x="9483730" y="2323071"/>
            <a:ext cx="2033767" cy="1655487"/>
            <a:chOff x="9482906" y="2323070"/>
            <a:chExt cx="2033591" cy="1655487"/>
          </a:xfrm>
        </p:grpSpPr>
        <p:sp>
          <p:nvSpPr>
            <p:cNvPr id="106" name="円/楕円 105"/>
            <p:cNvSpPr/>
            <p:nvPr userDrawn="1"/>
          </p:nvSpPr>
          <p:spPr>
            <a:xfrm>
              <a:off x="9482906" y="3818529"/>
              <a:ext cx="160028" cy="160028"/>
            </a:xfrm>
            <a:prstGeom prst="ellipse">
              <a:avLst/>
            </a:prstGeom>
            <a:solidFill>
              <a:schemeClr val="accent1"/>
            </a:solidFill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3200"/>
            </a:p>
          </p:txBody>
        </p:sp>
        <p:sp>
          <p:nvSpPr>
            <p:cNvPr id="121" name="フリーフォーム 120"/>
            <p:cNvSpPr/>
            <p:nvPr userDrawn="1"/>
          </p:nvSpPr>
          <p:spPr>
            <a:xfrm>
              <a:off x="9564130" y="2323070"/>
              <a:ext cx="1952367" cy="1544595"/>
            </a:xfrm>
            <a:custGeom>
              <a:avLst/>
              <a:gdLst>
                <a:gd name="connsiteX0" fmla="*/ 0 w 1952367"/>
                <a:gd name="connsiteY0" fmla="*/ 1544595 h 1544595"/>
                <a:gd name="connsiteX1" fmla="*/ 642551 w 1952367"/>
                <a:gd name="connsiteY1" fmla="*/ 308919 h 1544595"/>
                <a:gd name="connsiteX2" fmla="*/ 1952367 w 1952367"/>
                <a:gd name="connsiteY2" fmla="*/ 0 h 1544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52367" h="1544595">
                  <a:moveTo>
                    <a:pt x="0" y="1544595"/>
                  </a:moveTo>
                  <a:cubicBezTo>
                    <a:pt x="158578" y="1055473"/>
                    <a:pt x="317157" y="566351"/>
                    <a:pt x="642551" y="308919"/>
                  </a:cubicBezTo>
                  <a:cubicBezTo>
                    <a:pt x="967945" y="51487"/>
                    <a:pt x="1460156" y="25743"/>
                    <a:pt x="1952367" y="0"/>
                  </a:cubicBezTo>
                </a:path>
              </a:pathLst>
            </a:custGeom>
            <a:noFill/>
            <a:ln w="12700" cmpd="thinThick">
              <a:solidFill>
                <a:schemeClr val="accent1"/>
              </a:solidFill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3200"/>
            </a:p>
          </p:txBody>
        </p:sp>
      </p:grpSp>
      <p:grpSp>
        <p:nvGrpSpPr>
          <p:cNvPr id="7" name="グループ化 6"/>
          <p:cNvGrpSpPr/>
          <p:nvPr userDrawn="1"/>
        </p:nvGrpSpPr>
        <p:grpSpPr>
          <a:xfrm>
            <a:off x="1977253" y="5726081"/>
            <a:ext cx="2206192" cy="1440838"/>
            <a:chOff x="1977081" y="5726081"/>
            <a:chExt cx="2206001" cy="1440838"/>
          </a:xfrm>
        </p:grpSpPr>
        <p:sp>
          <p:nvSpPr>
            <p:cNvPr id="103" name="円/楕円 102"/>
            <p:cNvSpPr/>
            <p:nvPr userDrawn="1"/>
          </p:nvSpPr>
          <p:spPr>
            <a:xfrm>
              <a:off x="4023054" y="5726081"/>
              <a:ext cx="160028" cy="160028"/>
            </a:xfrm>
            <a:prstGeom prst="ellipse">
              <a:avLst/>
            </a:prstGeom>
            <a:solidFill>
              <a:schemeClr val="accent1"/>
            </a:solidFill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3200"/>
            </a:p>
          </p:txBody>
        </p:sp>
        <p:sp>
          <p:nvSpPr>
            <p:cNvPr id="122" name="フリーフォーム 121"/>
            <p:cNvSpPr/>
            <p:nvPr userDrawn="1"/>
          </p:nvSpPr>
          <p:spPr>
            <a:xfrm>
              <a:off x="1977081" y="5807676"/>
              <a:ext cx="2075935" cy="1359243"/>
            </a:xfrm>
            <a:custGeom>
              <a:avLst/>
              <a:gdLst>
                <a:gd name="connsiteX0" fmla="*/ 2075935 w 2075935"/>
                <a:gd name="connsiteY0" fmla="*/ 0 h 1359243"/>
                <a:gd name="connsiteX1" fmla="*/ 778476 w 2075935"/>
                <a:gd name="connsiteY1" fmla="*/ 358346 h 1359243"/>
                <a:gd name="connsiteX2" fmla="*/ 0 w 2075935"/>
                <a:gd name="connsiteY2" fmla="*/ 1359243 h 13592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75935" h="1359243">
                  <a:moveTo>
                    <a:pt x="2075935" y="0"/>
                  </a:moveTo>
                  <a:cubicBezTo>
                    <a:pt x="1600200" y="65903"/>
                    <a:pt x="1124465" y="131806"/>
                    <a:pt x="778476" y="358346"/>
                  </a:cubicBezTo>
                  <a:cubicBezTo>
                    <a:pt x="432487" y="584886"/>
                    <a:pt x="216243" y="972064"/>
                    <a:pt x="0" y="1359243"/>
                  </a:cubicBezTo>
                </a:path>
              </a:pathLst>
            </a:custGeom>
            <a:noFill/>
            <a:ln w="12700" cmpd="thinThick">
              <a:solidFill>
                <a:schemeClr val="accent1"/>
              </a:solidFill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3200"/>
            </a:p>
          </p:txBody>
        </p:sp>
      </p:grpSp>
      <p:grpSp>
        <p:nvGrpSpPr>
          <p:cNvPr id="9" name="グループ化 8"/>
          <p:cNvGrpSpPr/>
          <p:nvPr userDrawn="1"/>
        </p:nvGrpSpPr>
        <p:grpSpPr>
          <a:xfrm>
            <a:off x="7873439" y="6385187"/>
            <a:ext cx="1432007" cy="1214219"/>
            <a:chOff x="7872755" y="6385186"/>
            <a:chExt cx="1431883" cy="1214219"/>
          </a:xfrm>
        </p:grpSpPr>
        <p:sp>
          <p:nvSpPr>
            <p:cNvPr id="105" name="円/楕円 104"/>
            <p:cNvSpPr/>
            <p:nvPr userDrawn="1"/>
          </p:nvSpPr>
          <p:spPr>
            <a:xfrm>
              <a:off x="7872755" y="6385186"/>
              <a:ext cx="160028" cy="160028"/>
            </a:xfrm>
            <a:prstGeom prst="ellipse">
              <a:avLst/>
            </a:prstGeom>
            <a:solidFill>
              <a:schemeClr val="accent1"/>
            </a:solidFill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3200"/>
            </a:p>
          </p:txBody>
        </p:sp>
        <p:sp>
          <p:nvSpPr>
            <p:cNvPr id="124" name="フリーフォーム 123"/>
            <p:cNvSpPr/>
            <p:nvPr userDrawn="1"/>
          </p:nvSpPr>
          <p:spPr>
            <a:xfrm>
              <a:off x="7970108" y="6524368"/>
              <a:ext cx="1334530" cy="1075037"/>
            </a:xfrm>
            <a:custGeom>
              <a:avLst/>
              <a:gdLst>
                <a:gd name="connsiteX0" fmla="*/ 0 w 1334530"/>
                <a:gd name="connsiteY0" fmla="*/ 0 h 1075037"/>
                <a:gd name="connsiteX1" fmla="*/ 494270 w 1334530"/>
                <a:gd name="connsiteY1" fmla="*/ 790832 h 1075037"/>
                <a:gd name="connsiteX2" fmla="*/ 1334530 w 1334530"/>
                <a:gd name="connsiteY2" fmla="*/ 1075037 h 1075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34530" h="1075037">
                  <a:moveTo>
                    <a:pt x="0" y="0"/>
                  </a:moveTo>
                  <a:cubicBezTo>
                    <a:pt x="135924" y="305829"/>
                    <a:pt x="271848" y="611659"/>
                    <a:pt x="494270" y="790832"/>
                  </a:cubicBezTo>
                  <a:cubicBezTo>
                    <a:pt x="716692" y="970005"/>
                    <a:pt x="1025611" y="1022521"/>
                    <a:pt x="1334530" y="1075037"/>
                  </a:cubicBezTo>
                </a:path>
              </a:pathLst>
            </a:custGeom>
            <a:noFill/>
            <a:ln w="12700" cmpd="thinThick">
              <a:solidFill>
                <a:schemeClr val="accent1"/>
              </a:solidFill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3200"/>
            </a:p>
          </p:txBody>
        </p:sp>
      </p:grpSp>
      <p:grpSp>
        <p:nvGrpSpPr>
          <p:cNvPr id="15" name="グループ化 14"/>
          <p:cNvGrpSpPr/>
          <p:nvPr userDrawn="1"/>
        </p:nvGrpSpPr>
        <p:grpSpPr>
          <a:xfrm>
            <a:off x="11715102" y="5075270"/>
            <a:ext cx="1322407" cy="852587"/>
            <a:chOff x="11714086" y="5075269"/>
            <a:chExt cx="1322292" cy="852587"/>
          </a:xfrm>
        </p:grpSpPr>
        <p:sp>
          <p:nvSpPr>
            <p:cNvPr id="107" name="円/楕円 106"/>
            <p:cNvSpPr/>
            <p:nvPr userDrawn="1"/>
          </p:nvSpPr>
          <p:spPr>
            <a:xfrm>
              <a:off x="11714086" y="5767828"/>
              <a:ext cx="160028" cy="160028"/>
            </a:xfrm>
            <a:prstGeom prst="ellipse">
              <a:avLst/>
            </a:prstGeom>
            <a:solidFill>
              <a:schemeClr val="accent1"/>
            </a:solidFill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3200"/>
            </a:p>
          </p:txBody>
        </p:sp>
        <p:sp>
          <p:nvSpPr>
            <p:cNvPr id="125" name="フリーフォーム 124"/>
            <p:cNvSpPr/>
            <p:nvPr userDrawn="1"/>
          </p:nvSpPr>
          <p:spPr>
            <a:xfrm>
              <a:off x="11813059" y="5075269"/>
              <a:ext cx="1223319" cy="757120"/>
            </a:xfrm>
            <a:custGeom>
              <a:avLst/>
              <a:gdLst>
                <a:gd name="connsiteX0" fmla="*/ 0 w 1223319"/>
                <a:gd name="connsiteY0" fmla="*/ 757120 h 757120"/>
                <a:gd name="connsiteX1" fmla="*/ 593125 w 1223319"/>
                <a:gd name="connsiteY1" fmla="*/ 114569 h 757120"/>
                <a:gd name="connsiteX2" fmla="*/ 1223319 w 1223319"/>
                <a:gd name="connsiteY2" fmla="*/ 3358 h 757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23319" h="757120">
                  <a:moveTo>
                    <a:pt x="0" y="757120"/>
                  </a:moveTo>
                  <a:cubicBezTo>
                    <a:pt x="194619" y="498658"/>
                    <a:pt x="389239" y="240196"/>
                    <a:pt x="593125" y="114569"/>
                  </a:cubicBezTo>
                  <a:cubicBezTo>
                    <a:pt x="797011" y="-11058"/>
                    <a:pt x="1010165" y="-3850"/>
                    <a:pt x="1223319" y="3358"/>
                  </a:cubicBezTo>
                </a:path>
              </a:pathLst>
            </a:custGeom>
            <a:noFill/>
            <a:ln w="12700" cmpd="thinThick">
              <a:solidFill>
                <a:schemeClr val="accent1"/>
              </a:solidFill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3200"/>
            </a:p>
          </p:txBody>
        </p:sp>
      </p:grpSp>
    </p:spTree>
    <p:extLst>
      <p:ext uri="{BB962C8B-B14F-4D97-AF65-F5344CB8AC3E}">
        <p14:creationId xmlns:p14="http://schemas.microsoft.com/office/powerpoint/2010/main" val="138879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49" presetClass="entr" presetSubtype="0" decel="10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75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250"/>
                            </p:stCondLst>
                            <p:childTnLst>
                              <p:par>
                                <p:cTn id="39" presetID="49" presetClass="entr" presetSubtype="0" decel="10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500"/>
                            </p:stCondLst>
                            <p:childTnLst>
                              <p:par>
                                <p:cTn id="56" presetID="49" presetClass="entr" presetSubtype="0" decel="10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250"/>
                            </p:stCondLst>
                            <p:childTnLst>
                              <p:par>
                                <p:cTn id="6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4750"/>
                            </p:stCondLst>
                            <p:childTnLst>
                              <p:par>
                                <p:cTn id="73" presetID="49" presetClass="entr" presetSubtype="0" decel="10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500"/>
                            </p:stCondLst>
                            <p:childTnLst>
                              <p:par>
                                <p:cTn id="8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2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3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4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5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6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7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8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9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0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n Tab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ja-JP" dirty="0"/>
              <a:t>SLIDE TITLE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‹nº›</a:t>
            </a:fld>
            <a:endParaRPr lang="en-US" dirty="0"/>
          </a:p>
        </p:txBody>
      </p:sp>
      <p:grpSp>
        <p:nvGrpSpPr>
          <p:cNvPr id="13" name="グループ化 12"/>
          <p:cNvGrpSpPr/>
          <p:nvPr userDrawn="1"/>
        </p:nvGrpSpPr>
        <p:grpSpPr>
          <a:xfrm>
            <a:off x="1582503" y="1826283"/>
            <a:ext cx="4545900" cy="5621309"/>
            <a:chOff x="1582365" y="2308464"/>
            <a:chExt cx="4545506" cy="5621309"/>
          </a:xfrm>
        </p:grpSpPr>
        <p:sp>
          <p:nvSpPr>
            <p:cNvPr id="5" name="角丸四角形 4"/>
            <p:cNvSpPr/>
            <p:nvPr userDrawn="1"/>
          </p:nvSpPr>
          <p:spPr>
            <a:xfrm>
              <a:off x="1582366" y="2308464"/>
              <a:ext cx="4545505" cy="5621309"/>
            </a:xfrm>
            <a:prstGeom prst="roundRect">
              <a:avLst>
                <a:gd name="adj" fmla="val 2803"/>
              </a:avLst>
            </a:prstGeom>
            <a:solidFill>
              <a:schemeClr val="accent1"/>
            </a:solidFill>
            <a:ln w="12700" cmpd="thinThick">
              <a:noFill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3200"/>
            </a:p>
          </p:txBody>
        </p:sp>
        <p:sp>
          <p:nvSpPr>
            <p:cNvPr id="6" name="正方形/長方形 5"/>
            <p:cNvSpPr/>
            <p:nvPr userDrawn="1"/>
          </p:nvSpPr>
          <p:spPr>
            <a:xfrm>
              <a:off x="1582366" y="3073270"/>
              <a:ext cx="4545505" cy="1440160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12700" cmpd="thinThick">
              <a:noFill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3200"/>
            </a:p>
          </p:txBody>
        </p:sp>
        <p:sp>
          <p:nvSpPr>
            <p:cNvPr id="7" name="正方形/長方形 6"/>
            <p:cNvSpPr/>
            <p:nvPr userDrawn="1"/>
          </p:nvSpPr>
          <p:spPr>
            <a:xfrm>
              <a:off x="1582365" y="4513430"/>
              <a:ext cx="4545505" cy="2876283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" cmpd="thinThick">
              <a:noFill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3200"/>
            </a:p>
          </p:txBody>
        </p:sp>
      </p:grpSp>
      <p:sp>
        <p:nvSpPr>
          <p:cNvPr id="14" name="テキスト プレースホルダー 11"/>
          <p:cNvSpPr>
            <a:spLocks noGrp="1"/>
          </p:cNvSpPr>
          <p:nvPr>
            <p:ph type="body" sz="quarter" idx="36" hasCustomPrompt="1"/>
          </p:nvPr>
        </p:nvSpPr>
        <p:spPr>
          <a:xfrm>
            <a:off x="1582503" y="1817886"/>
            <a:ext cx="4545899" cy="773203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800" spc="3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5" name="テキスト プレースホルダー 11"/>
          <p:cNvSpPr>
            <a:spLocks noGrp="1"/>
          </p:cNvSpPr>
          <p:nvPr>
            <p:ph type="body" sz="quarter" idx="37" hasCustomPrompt="1"/>
          </p:nvPr>
        </p:nvSpPr>
        <p:spPr>
          <a:xfrm>
            <a:off x="1582502" y="6907531"/>
            <a:ext cx="4545899" cy="540060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000" spc="3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6" name="テキスト プレースホルダー 11"/>
          <p:cNvSpPr>
            <a:spLocks noGrp="1"/>
          </p:cNvSpPr>
          <p:nvPr>
            <p:ph type="body" sz="quarter" idx="38" hasCustomPrompt="1"/>
          </p:nvPr>
        </p:nvSpPr>
        <p:spPr>
          <a:xfrm>
            <a:off x="1582504" y="2591088"/>
            <a:ext cx="4545899" cy="1440160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6601" spc="3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WORD</a:t>
            </a:r>
            <a:endParaRPr lang="en-US" dirty="0"/>
          </a:p>
        </p:txBody>
      </p:sp>
      <p:sp>
        <p:nvSpPr>
          <p:cNvPr id="17" name="ホームベース 16"/>
          <p:cNvSpPr/>
          <p:nvPr userDrawn="1"/>
        </p:nvSpPr>
        <p:spPr>
          <a:xfrm>
            <a:off x="1799031" y="4278777"/>
            <a:ext cx="405080" cy="315035"/>
          </a:xfrm>
          <a:prstGeom prst="homePlate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18" name="テキスト プレースホルダー 11"/>
          <p:cNvSpPr>
            <a:spLocks noGrp="1"/>
          </p:cNvSpPr>
          <p:nvPr>
            <p:ph type="body" sz="quarter" idx="39" hasCustomPrompt="1"/>
          </p:nvPr>
        </p:nvSpPr>
        <p:spPr>
          <a:xfrm>
            <a:off x="2159103" y="4166263"/>
            <a:ext cx="3780747" cy="54006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8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9" name="ホームベース 18"/>
          <p:cNvSpPr/>
          <p:nvPr userDrawn="1"/>
        </p:nvSpPr>
        <p:spPr>
          <a:xfrm>
            <a:off x="1799031" y="4973239"/>
            <a:ext cx="405080" cy="315035"/>
          </a:xfrm>
          <a:prstGeom prst="homePlate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20" name="テキスト プレースホルダー 11"/>
          <p:cNvSpPr>
            <a:spLocks noGrp="1"/>
          </p:cNvSpPr>
          <p:nvPr>
            <p:ph type="body" sz="quarter" idx="40" hasCustomPrompt="1"/>
          </p:nvPr>
        </p:nvSpPr>
        <p:spPr>
          <a:xfrm>
            <a:off x="2159103" y="4860725"/>
            <a:ext cx="3780747" cy="54006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8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1" name="ホームベース 20"/>
          <p:cNvSpPr/>
          <p:nvPr userDrawn="1"/>
        </p:nvSpPr>
        <p:spPr>
          <a:xfrm>
            <a:off x="1799031" y="5649062"/>
            <a:ext cx="405080" cy="315035"/>
          </a:xfrm>
          <a:prstGeom prst="homePlate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22" name="テキスト プレースホルダー 11"/>
          <p:cNvSpPr>
            <a:spLocks noGrp="1"/>
          </p:cNvSpPr>
          <p:nvPr>
            <p:ph type="body" sz="quarter" idx="41" hasCustomPrompt="1"/>
          </p:nvPr>
        </p:nvSpPr>
        <p:spPr>
          <a:xfrm>
            <a:off x="2159103" y="5536548"/>
            <a:ext cx="3780747" cy="54006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8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3" name="ホームベース 22"/>
          <p:cNvSpPr/>
          <p:nvPr userDrawn="1"/>
        </p:nvSpPr>
        <p:spPr>
          <a:xfrm>
            <a:off x="1799031" y="6326504"/>
            <a:ext cx="405080" cy="315035"/>
          </a:xfrm>
          <a:prstGeom prst="homePlate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24" name="テキスト プレースホルダー 11"/>
          <p:cNvSpPr>
            <a:spLocks noGrp="1"/>
          </p:cNvSpPr>
          <p:nvPr>
            <p:ph type="body" sz="quarter" idx="42" hasCustomPrompt="1"/>
          </p:nvPr>
        </p:nvSpPr>
        <p:spPr>
          <a:xfrm>
            <a:off x="2159103" y="6213990"/>
            <a:ext cx="3780747" cy="54006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8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grpSp>
        <p:nvGrpSpPr>
          <p:cNvPr id="25" name="グループ化 24"/>
          <p:cNvGrpSpPr/>
          <p:nvPr userDrawn="1"/>
        </p:nvGrpSpPr>
        <p:grpSpPr>
          <a:xfrm>
            <a:off x="6870256" y="1830320"/>
            <a:ext cx="4545900" cy="5621309"/>
            <a:chOff x="1582365" y="2308464"/>
            <a:chExt cx="4545506" cy="5621309"/>
          </a:xfrm>
        </p:grpSpPr>
        <p:sp>
          <p:nvSpPr>
            <p:cNvPr id="26" name="角丸四角形 25"/>
            <p:cNvSpPr/>
            <p:nvPr userDrawn="1"/>
          </p:nvSpPr>
          <p:spPr>
            <a:xfrm>
              <a:off x="1582366" y="2308464"/>
              <a:ext cx="4545505" cy="5621309"/>
            </a:xfrm>
            <a:prstGeom prst="roundRect">
              <a:avLst>
                <a:gd name="adj" fmla="val 2803"/>
              </a:avLst>
            </a:prstGeom>
            <a:solidFill>
              <a:schemeClr val="accent1">
                <a:lumMod val="75000"/>
              </a:schemeClr>
            </a:solidFill>
            <a:ln w="12700" cmpd="thinThick">
              <a:noFill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3200"/>
            </a:p>
          </p:txBody>
        </p:sp>
        <p:sp>
          <p:nvSpPr>
            <p:cNvPr id="27" name="正方形/長方形 26"/>
            <p:cNvSpPr/>
            <p:nvPr userDrawn="1"/>
          </p:nvSpPr>
          <p:spPr>
            <a:xfrm>
              <a:off x="1582366" y="3073270"/>
              <a:ext cx="4545505" cy="1440160"/>
            </a:xfrm>
            <a:prstGeom prst="rect">
              <a:avLst/>
            </a:prstGeom>
            <a:solidFill>
              <a:schemeClr val="accent1"/>
            </a:solidFill>
            <a:ln w="12700" cmpd="thinThick">
              <a:noFill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3200"/>
            </a:p>
          </p:txBody>
        </p:sp>
        <p:sp>
          <p:nvSpPr>
            <p:cNvPr id="28" name="正方形/長方形 27"/>
            <p:cNvSpPr/>
            <p:nvPr userDrawn="1"/>
          </p:nvSpPr>
          <p:spPr>
            <a:xfrm>
              <a:off x="1582365" y="4513430"/>
              <a:ext cx="4545505" cy="2876283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" cmpd="thinThick">
              <a:noFill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3200"/>
            </a:p>
          </p:txBody>
        </p:sp>
      </p:grpSp>
      <p:sp>
        <p:nvSpPr>
          <p:cNvPr id="29" name="テキスト プレースホルダー 11"/>
          <p:cNvSpPr>
            <a:spLocks noGrp="1"/>
          </p:cNvSpPr>
          <p:nvPr>
            <p:ph type="body" sz="quarter" idx="43" hasCustomPrompt="1"/>
          </p:nvPr>
        </p:nvSpPr>
        <p:spPr>
          <a:xfrm>
            <a:off x="6870257" y="1821923"/>
            <a:ext cx="4545899" cy="773203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800" spc="3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0" name="テキスト プレースホルダー 11"/>
          <p:cNvSpPr>
            <a:spLocks noGrp="1"/>
          </p:cNvSpPr>
          <p:nvPr>
            <p:ph type="body" sz="quarter" idx="44" hasCustomPrompt="1"/>
          </p:nvPr>
        </p:nvSpPr>
        <p:spPr>
          <a:xfrm>
            <a:off x="6870256" y="6911568"/>
            <a:ext cx="4545899" cy="540060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000" spc="3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1" name="テキスト プレースホルダー 11"/>
          <p:cNvSpPr>
            <a:spLocks noGrp="1"/>
          </p:cNvSpPr>
          <p:nvPr>
            <p:ph type="body" sz="quarter" idx="45" hasCustomPrompt="1"/>
          </p:nvPr>
        </p:nvSpPr>
        <p:spPr>
          <a:xfrm>
            <a:off x="6870258" y="2595125"/>
            <a:ext cx="4545899" cy="1440160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6601" spc="3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WORD</a:t>
            </a:r>
            <a:endParaRPr lang="en-US" dirty="0"/>
          </a:p>
        </p:txBody>
      </p:sp>
      <p:sp>
        <p:nvSpPr>
          <p:cNvPr id="32" name="ホームベース 31"/>
          <p:cNvSpPr/>
          <p:nvPr userDrawn="1"/>
        </p:nvSpPr>
        <p:spPr>
          <a:xfrm>
            <a:off x="7086785" y="4282814"/>
            <a:ext cx="405080" cy="315035"/>
          </a:xfrm>
          <a:prstGeom prst="homePlate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33" name="テキスト プレースホルダー 11"/>
          <p:cNvSpPr>
            <a:spLocks noGrp="1"/>
          </p:cNvSpPr>
          <p:nvPr>
            <p:ph type="body" sz="quarter" idx="46" hasCustomPrompt="1"/>
          </p:nvPr>
        </p:nvSpPr>
        <p:spPr>
          <a:xfrm>
            <a:off x="7446857" y="4170300"/>
            <a:ext cx="3780747" cy="54006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8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4" name="ホームベース 33"/>
          <p:cNvSpPr/>
          <p:nvPr userDrawn="1"/>
        </p:nvSpPr>
        <p:spPr>
          <a:xfrm>
            <a:off x="7086785" y="4977276"/>
            <a:ext cx="405080" cy="315035"/>
          </a:xfrm>
          <a:prstGeom prst="homePlate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35" name="テキスト プレースホルダー 11"/>
          <p:cNvSpPr>
            <a:spLocks noGrp="1"/>
          </p:cNvSpPr>
          <p:nvPr>
            <p:ph type="body" sz="quarter" idx="47" hasCustomPrompt="1"/>
          </p:nvPr>
        </p:nvSpPr>
        <p:spPr>
          <a:xfrm>
            <a:off x="7446857" y="4864762"/>
            <a:ext cx="3780747" cy="54006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8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6" name="ホームベース 35"/>
          <p:cNvSpPr/>
          <p:nvPr userDrawn="1"/>
        </p:nvSpPr>
        <p:spPr>
          <a:xfrm>
            <a:off x="7086785" y="5653099"/>
            <a:ext cx="405080" cy="315035"/>
          </a:xfrm>
          <a:prstGeom prst="homePlate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37" name="テキスト プレースホルダー 11"/>
          <p:cNvSpPr>
            <a:spLocks noGrp="1"/>
          </p:cNvSpPr>
          <p:nvPr>
            <p:ph type="body" sz="quarter" idx="48" hasCustomPrompt="1"/>
          </p:nvPr>
        </p:nvSpPr>
        <p:spPr>
          <a:xfrm>
            <a:off x="7446857" y="5540585"/>
            <a:ext cx="3780747" cy="54006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8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8" name="ホームベース 37"/>
          <p:cNvSpPr/>
          <p:nvPr userDrawn="1"/>
        </p:nvSpPr>
        <p:spPr>
          <a:xfrm>
            <a:off x="7086785" y="6330541"/>
            <a:ext cx="405080" cy="315035"/>
          </a:xfrm>
          <a:prstGeom prst="homePlate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39" name="テキスト プレースホルダー 11"/>
          <p:cNvSpPr>
            <a:spLocks noGrp="1"/>
          </p:cNvSpPr>
          <p:nvPr>
            <p:ph type="body" sz="quarter" idx="49" hasCustomPrompt="1"/>
          </p:nvPr>
        </p:nvSpPr>
        <p:spPr>
          <a:xfrm>
            <a:off x="7446857" y="6218027"/>
            <a:ext cx="3780747" cy="54006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8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grpSp>
        <p:nvGrpSpPr>
          <p:cNvPr id="40" name="グループ化 39"/>
          <p:cNvGrpSpPr/>
          <p:nvPr userDrawn="1"/>
        </p:nvGrpSpPr>
        <p:grpSpPr>
          <a:xfrm>
            <a:off x="12159597" y="1812182"/>
            <a:ext cx="4545900" cy="5621309"/>
            <a:chOff x="1582365" y="2308464"/>
            <a:chExt cx="4545506" cy="5621309"/>
          </a:xfrm>
        </p:grpSpPr>
        <p:sp>
          <p:nvSpPr>
            <p:cNvPr id="41" name="角丸四角形 40"/>
            <p:cNvSpPr/>
            <p:nvPr userDrawn="1"/>
          </p:nvSpPr>
          <p:spPr>
            <a:xfrm>
              <a:off x="1582366" y="2308464"/>
              <a:ext cx="4545505" cy="5621309"/>
            </a:xfrm>
            <a:prstGeom prst="roundRect">
              <a:avLst>
                <a:gd name="adj" fmla="val 2803"/>
              </a:avLst>
            </a:prstGeom>
            <a:solidFill>
              <a:schemeClr val="accent1"/>
            </a:solidFill>
            <a:ln w="12700" cmpd="thinThick">
              <a:noFill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3200"/>
            </a:p>
          </p:txBody>
        </p:sp>
        <p:sp>
          <p:nvSpPr>
            <p:cNvPr id="42" name="正方形/長方形 41"/>
            <p:cNvSpPr/>
            <p:nvPr userDrawn="1"/>
          </p:nvSpPr>
          <p:spPr>
            <a:xfrm>
              <a:off x="1582366" y="3073270"/>
              <a:ext cx="4545505" cy="1440160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12700" cmpd="thinThick">
              <a:noFill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3200"/>
            </a:p>
          </p:txBody>
        </p:sp>
        <p:sp>
          <p:nvSpPr>
            <p:cNvPr id="43" name="正方形/長方形 42"/>
            <p:cNvSpPr/>
            <p:nvPr userDrawn="1"/>
          </p:nvSpPr>
          <p:spPr>
            <a:xfrm>
              <a:off x="1582365" y="4513430"/>
              <a:ext cx="4545505" cy="2876283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" cmpd="thinThick">
              <a:noFill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3200"/>
            </a:p>
          </p:txBody>
        </p:sp>
      </p:grpSp>
      <p:sp>
        <p:nvSpPr>
          <p:cNvPr id="44" name="テキスト プレースホルダー 11"/>
          <p:cNvSpPr>
            <a:spLocks noGrp="1"/>
          </p:cNvSpPr>
          <p:nvPr>
            <p:ph type="body" sz="quarter" idx="50" hasCustomPrompt="1"/>
          </p:nvPr>
        </p:nvSpPr>
        <p:spPr>
          <a:xfrm>
            <a:off x="12159598" y="1803785"/>
            <a:ext cx="4545899" cy="773203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800" spc="3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5" name="テキスト プレースホルダー 11"/>
          <p:cNvSpPr>
            <a:spLocks noGrp="1"/>
          </p:cNvSpPr>
          <p:nvPr>
            <p:ph type="body" sz="quarter" idx="51" hasCustomPrompt="1"/>
          </p:nvPr>
        </p:nvSpPr>
        <p:spPr>
          <a:xfrm>
            <a:off x="12159597" y="6893430"/>
            <a:ext cx="4545899" cy="540060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000" spc="3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6" name="テキスト プレースホルダー 11"/>
          <p:cNvSpPr>
            <a:spLocks noGrp="1"/>
          </p:cNvSpPr>
          <p:nvPr>
            <p:ph type="body" sz="quarter" idx="52" hasCustomPrompt="1"/>
          </p:nvPr>
        </p:nvSpPr>
        <p:spPr>
          <a:xfrm>
            <a:off x="12159599" y="2576987"/>
            <a:ext cx="4545899" cy="1440160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6601" spc="3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WORD</a:t>
            </a:r>
            <a:endParaRPr lang="en-US" dirty="0"/>
          </a:p>
        </p:txBody>
      </p:sp>
      <p:sp>
        <p:nvSpPr>
          <p:cNvPr id="47" name="ホームベース 46"/>
          <p:cNvSpPr/>
          <p:nvPr userDrawn="1"/>
        </p:nvSpPr>
        <p:spPr>
          <a:xfrm>
            <a:off x="12376126" y="4264676"/>
            <a:ext cx="405080" cy="315035"/>
          </a:xfrm>
          <a:prstGeom prst="homePlate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48" name="テキスト プレースホルダー 11"/>
          <p:cNvSpPr>
            <a:spLocks noGrp="1"/>
          </p:cNvSpPr>
          <p:nvPr>
            <p:ph type="body" sz="quarter" idx="53" hasCustomPrompt="1"/>
          </p:nvPr>
        </p:nvSpPr>
        <p:spPr>
          <a:xfrm>
            <a:off x="12736198" y="4152162"/>
            <a:ext cx="3780747" cy="54006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8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9" name="ホームベース 48"/>
          <p:cNvSpPr/>
          <p:nvPr userDrawn="1"/>
        </p:nvSpPr>
        <p:spPr>
          <a:xfrm>
            <a:off x="12376126" y="4959138"/>
            <a:ext cx="405080" cy="315035"/>
          </a:xfrm>
          <a:prstGeom prst="homePlate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50" name="テキスト プレースホルダー 11"/>
          <p:cNvSpPr>
            <a:spLocks noGrp="1"/>
          </p:cNvSpPr>
          <p:nvPr>
            <p:ph type="body" sz="quarter" idx="54" hasCustomPrompt="1"/>
          </p:nvPr>
        </p:nvSpPr>
        <p:spPr>
          <a:xfrm>
            <a:off x="12736198" y="4846624"/>
            <a:ext cx="3780747" cy="54006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8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51" name="ホームベース 50"/>
          <p:cNvSpPr/>
          <p:nvPr userDrawn="1"/>
        </p:nvSpPr>
        <p:spPr>
          <a:xfrm>
            <a:off x="12376126" y="5634961"/>
            <a:ext cx="405080" cy="315035"/>
          </a:xfrm>
          <a:prstGeom prst="homePlate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52" name="テキスト プレースホルダー 11"/>
          <p:cNvSpPr>
            <a:spLocks noGrp="1"/>
          </p:cNvSpPr>
          <p:nvPr>
            <p:ph type="body" sz="quarter" idx="55" hasCustomPrompt="1"/>
          </p:nvPr>
        </p:nvSpPr>
        <p:spPr>
          <a:xfrm>
            <a:off x="12736198" y="5522447"/>
            <a:ext cx="3780747" cy="54006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8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53" name="ホームベース 52"/>
          <p:cNvSpPr/>
          <p:nvPr userDrawn="1"/>
        </p:nvSpPr>
        <p:spPr>
          <a:xfrm>
            <a:off x="12376126" y="6312403"/>
            <a:ext cx="405080" cy="315035"/>
          </a:xfrm>
          <a:prstGeom prst="homePlate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54" name="テキスト プレースホルダー 11"/>
          <p:cNvSpPr>
            <a:spLocks noGrp="1"/>
          </p:cNvSpPr>
          <p:nvPr>
            <p:ph type="body" sz="quarter" idx="56" hasCustomPrompt="1"/>
          </p:nvPr>
        </p:nvSpPr>
        <p:spPr>
          <a:xfrm>
            <a:off x="12736198" y="6199889"/>
            <a:ext cx="3780747" cy="54006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8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cxnSp>
        <p:nvCxnSpPr>
          <p:cNvPr id="55" name="直線コネクタ 54"/>
          <p:cNvCxnSpPr/>
          <p:nvPr userDrawn="1"/>
        </p:nvCxnSpPr>
        <p:spPr>
          <a:xfrm flipH="1" flipV="1">
            <a:off x="3333245" y="7753790"/>
            <a:ext cx="11621508" cy="1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テキスト プレースホルダー 11"/>
          <p:cNvSpPr>
            <a:spLocks noGrp="1"/>
          </p:cNvSpPr>
          <p:nvPr>
            <p:ph type="body" sz="quarter" idx="57" hasCustomPrompt="1"/>
          </p:nvPr>
        </p:nvSpPr>
        <p:spPr>
          <a:xfrm>
            <a:off x="2097437" y="7975591"/>
            <a:ext cx="14103652" cy="1539112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2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5246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000"/>
                            </p:stCondLst>
                            <p:childTnLst>
                              <p:par>
                                <p:cTn id="7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500"/>
                            </p:stCondLst>
                            <p:childTnLst>
                              <p:par>
                                <p:cTn id="97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3500"/>
                            </p:stCondLst>
                            <p:childTnLst>
                              <p:par>
                                <p:cTn id="1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4000"/>
                            </p:stCondLst>
                            <p:childTnLst>
                              <p:par>
                                <p:cTn id="143" presetID="16" presetClass="entr" presetSubtype="37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9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4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4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5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5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6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6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 animBg="1"/>
      <p:bldP spid="1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 animBg="1"/>
      <p:bldP spid="2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1" grpId="0" animBg="1"/>
      <p:bldP spid="2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0" animBg="1"/>
      <p:bldP spid="2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9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9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9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0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30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0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3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1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3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3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2" grpId="0" animBg="1"/>
      <p:bldP spid="3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" grpId="0" animBg="1"/>
      <p:bldP spid="3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6" grpId="0" animBg="1"/>
      <p:bldP spid="3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8" grpId="0" animBg="1"/>
      <p:bldP spid="3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4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44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4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4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5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45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5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4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6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46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6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4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7" grpId="0" animBg="1"/>
      <p:bldP spid="4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9" grpId="0" animBg="1"/>
      <p:bldP spid="5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1" grpId="0" animBg="1"/>
      <p:bldP spid="5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3" grpId="0" animBg="1"/>
      <p:bldP spid="5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6" grpId="0">
        <p:tmplLst>
          <p:tmpl>
            <p:tnLst>
              <p:par>
                <p:cTn presetID="2" presetClass="entr" presetSubtype="4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lan Tab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ja-JP" dirty="0"/>
              <a:t>SLIDE TITLE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‹nº›</a:t>
            </a:fld>
            <a:endParaRPr lang="en-US" dirty="0"/>
          </a:p>
        </p:txBody>
      </p:sp>
      <p:grpSp>
        <p:nvGrpSpPr>
          <p:cNvPr id="13" name="グループ化 12"/>
          <p:cNvGrpSpPr/>
          <p:nvPr userDrawn="1"/>
        </p:nvGrpSpPr>
        <p:grpSpPr>
          <a:xfrm>
            <a:off x="817353" y="1826283"/>
            <a:ext cx="3780748" cy="5621309"/>
            <a:chOff x="1582365" y="2308464"/>
            <a:chExt cx="4545506" cy="5621309"/>
          </a:xfrm>
        </p:grpSpPr>
        <p:sp>
          <p:nvSpPr>
            <p:cNvPr id="5" name="角丸四角形 4"/>
            <p:cNvSpPr/>
            <p:nvPr userDrawn="1"/>
          </p:nvSpPr>
          <p:spPr>
            <a:xfrm>
              <a:off x="1582366" y="2308464"/>
              <a:ext cx="4545505" cy="5621309"/>
            </a:xfrm>
            <a:prstGeom prst="roundRect">
              <a:avLst>
                <a:gd name="adj" fmla="val 2803"/>
              </a:avLst>
            </a:prstGeom>
            <a:solidFill>
              <a:schemeClr val="accent1"/>
            </a:solidFill>
            <a:ln w="12700" cmpd="thinThick">
              <a:noFill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3200"/>
            </a:p>
          </p:txBody>
        </p:sp>
        <p:sp>
          <p:nvSpPr>
            <p:cNvPr id="6" name="正方形/長方形 5"/>
            <p:cNvSpPr/>
            <p:nvPr userDrawn="1"/>
          </p:nvSpPr>
          <p:spPr>
            <a:xfrm>
              <a:off x="1582366" y="3073270"/>
              <a:ext cx="4545505" cy="1440160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12700" cmpd="thinThick">
              <a:noFill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3200"/>
            </a:p>
          </p:txBody>
        </p:sp>
        <p:sp>
          <p:nvSpPr>
            <p:cNvPr id="7" name="正方形/長方形 6"/>
            <p:cNvSpPr/>
            <p:nvPr userDrawn="1"/>
          </p:nvSpPr>
          <p:spPr>
            <a:xfrm>
              <a:off x="1582365" y="4513430"/>
              <a:ext cx="4545505" cy="2876283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" cmpd="thinThick">
              <a:noFill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3200"/>
            </a:p>
          </p:txBody>
        </p:sp>
      </p:grpSp>
      <p:sp>
        <p:nvSpPr>
          <p:cNvPr id="14" name="テキスト プレースホルダー 11"/>
          <p:cNvSpPr>
            <a:spLocks noGrp="1"/>
          </p:cNvSpPr>
          <p:nvPr>
            <p:ph type="body" sz="quarter" idx="36" hasCustomPrompt="1"/>
          </p:nvPr>
        </p:nvSpPr>
        <p:spPr>
          <a:xfrm>
            <a:off x="817353" y="1817886"/>
            <a:ext cx="3780747" cy="773203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800" spc="3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5" name="テキスト プレースホルダー 11"/>
          <p:cNvSpPr>
            <a:spLocks noGrp="1"/>
          </p:cNvSpPr>
          <p:nvPr>
            <p:ph type="body" sz="quarter" idx="37" hasCustomPrompt="1"/>
          </p:nvPr>
        </p:nvSpPr>
        <p:spPr>
          <a:xfrm>
            <a:off x="817352" y="6907531"/>
            <a:ext cx="3780747" cy="540060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000" spc="3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6" name="テキスト プレースホルダー 11"/>
          <p:cNvSpPr>
            <a:spLocks noGrp="1"/>
          </p:cNvSpPr>
          <p:nvPr>
            <p:ph type="body" sz="quarter" idx="38" hasCustomPrompt="1"/>
          </p:nvPr>
        </p:nvSpPr>
        <p:spPr>
          <a:xfrm>
            <a:off x="817354" y="2591088"/>
            <a:ext cx="3780747" cy="1440160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6601" spc="3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WORD</a:t>
            </a:r>
            <a:endParaRPr lang="en-US" dirty="0"/>
          </a:p>
        </p:txBody>
      </p:sp>
      <p:sp>
        <p:nvSpPr>
          <p:cNvPr id="17" name="ホームベース 16"/>
          <p:cNvSpPr/>
          <p:nvPr userDrawn="1"/>
        </p:nvSpPr>
        <p:spPr>
          <a:xfrm>
            <a:off x="1042396" y="4278777"/>
            <a:ext cx="405080" cy="315035"/>
          </a:xfrm>
          <a:prstGeom prst="homePlate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18" name="テキスト プレースホルダー 11"/>
          <p:cNvSpPr>
            <a:spLocks noGrp="1"/>
          </p:cNvSpPr>
          <p:nvPr>
            <p:ph type="body" sz="quarter" idx="39" hasCustomPrompt="1"/>
          </p:nvPr>
        </p:nvSpPr>
        <p:spPr>
          <a:xfrm>
            <a:off x="1357460" y="4166263"/>
            <a:ext cx="3052088" cy="54006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8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9" name="ホームベース 18"/>
          <p:cNvSpPr/>
          <p:nvPr userDrawn="1"/>
        </p:nvSpPr>
        <p:spPr>
          <a:xfrm>
            <a:off x="1033878" y="4973239"/>
            <a:ext cx="405080" cy="315035"/>
          </a:xfrm>
          <a:prstGeom prst="homePlate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20" name="テキスト プレースホルダー 11"/>
          <p:cNvSpPr>
            <a:spLocks noGrp="1"/>
          </p:cNvSpPr>
          <p:nvPr>
            <p:ph type="body" sz="quarter" idx="40" hasCustomPrompt="1"/>
          </p:nvPr>
        </p:nvSpPr>
        <p:spPr>
          <a:xfrm>
            <a:off x="1357460" y="4860725"/>
            <a:ext cx="3052088" cy="54006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8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1" name="ホームベース 20"/>
          <p:cNvSpPr/>
          <p:nvPr userDrawn="1"/>
        </p:nvSpPr>
        <p:spPr>
          <a:xfrm>
            <a:off x="1042396" y="5649062"/>
            <a:ext cx="405080" cy="315035"/>
          </a:xfrm>
          <a:prstGeom prst="homePlate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22" name="テキスト プレースホルダー 11"/>
          <p:cNvSpPr>
            <a:spLocks noGrp="1"/>
          </p:cNvSpPr>
          <p:nvPr>
            <p:ph type="body" sz="quarter" idx="41" hasCustomPrompt="1"/>
          </p:nvPr>
        </p:nvSpPr>
        <p:spPr>
          <a:xfrm>
            <a:off x="1357460" y="5536548"/>
            <a:ext cx="3052088" cy="54006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8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3" name="ホームベース 22"/>
          <p:cNvSpPr/>
          <p:nvPr userDrawn="1"/>
        </p:nvSpPr>
        <p:spPr>
          <a:xfrm>
            <a:off x="1042396" y="6326504"/>
            <a:ext cx="405080" cy="315035"/>
          </a:xfrm>
          <a:prstGeom prst="homePlate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24" name="テキスト プレースホルダー 11"/>
          <p:cNvSpPr>
            <a:spLocks noGrp="1"/>
          </p:cNvSpPr>
          <p:nvPr>
            <p:ph type="body" sz="quarter" idx="42" hasCustomPrompt="1"/>
          </p:nvPr>
        </p:nvSpPr>
        <p:spPr>
          <a:xfrm>
            <a:off x="1357460" y="6213990"/>
            <a:ext cx="3052088" cy="54006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8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grpSp>
        <p:nvGrpSpPr>
          <p:cNvPr id="25" name="グループ化 24"/>
          <p:cNvGrpSpPr/>
          <p:nvPr userDrawn="1"/>
        </p:nvGrpSpPr>
        <p:grpSpPr>
          <a:xfrm>
            <a:off x="5101719" y="1830320"/>
            <a:ext cx="3780748" cy="5621309"/>
            <a:chOff x="1582365" y="2308464"/>
            <a:chExt cx="4545506" cy="5621309"/>
          </a:xfrm>
        </p:grpSpPr>
        <p:sp>
          <p:nvSpPr>
            <p:cNvPr id="26" name="角丸四角形 25"/>
            <p:cNvSpPr/>
            <p:nvPr userDrawn="1"/>
          </p:nvSpPr>
          <p:spPr>
            <a:xfrm>
              <a:off x="1582366" y="2308464"/>
              <a:ext cx="4545505" cy="5621309"/>
            </a:xfrm>
            <a:prstGeom prst="roundRect">
              <a:avLst>
                <a:gd name="adj" fmla="val 2803"/>
              </a:avLst>
            </a:prstGeom>
            <a:solidFill>
              <a:schemeClr val="accent1">
                <a:lumMod val="75000"/>
              </a:schemeClr>
            </a:solidFill>
            <a:ln w="12700" cmpd="thinThick">
              <a:noFill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3200"/>
            </a:p>
          </p:txBody>
        </p:sp>
        <p:sp>
          <p:nvSpPr>
            <p:cNvPr id="27" name="正方形/長方形 26"/>
            <p:cNvSpPr/>
            <p:nvPr userDrawn="1"/>
          </p:nvSpPr>
          <p:spPr>
            <a:xfrm>
              <a:off x="1582366" y="3073270"/>
              <a:ext cx="4545505" cy="1440160"/>
            </a:xfrm>
            <a:prstGeom prst="rect">
              <a:avLst/>
            </a:prstGeom>
            <a:solidFill>
              <a:schemeClr val="accent1"/>
            </a:solidFill>
            <a:ln w="12700" cmpd="thinThick">
              <a:noFill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3200"/>
            </a:p>
          </p:txBody>
        </p:sp>
        <p:sp>
          <p:nvSpPr>
            <p:cNvPr id="28" name="正方形/長方形 27"/>
            <p:cNvSpPr/>
            <p:nvPr userDrawn="1"/>
          </p:nvSpPr>
          <p:spPr>
            <a:xfrm>
              <a:off x="1582365" y="4513430"/>
              <a:ext cx="4545505" cy="2876283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" cmpd="thinThick">
              <a:noFill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3200"/>
            </a:p>
          </p:txBody>
        </p:sp>
      </p:grpSp>
      <p:sp>
        <p:nvSpPr>
          <p:cNvPr id="29" name="テキスト プレースホルダー 11"/>
          <p:cNvSpPr>
            <a:spLocks noGrp="1"/>
          </p:cNvSpPr>
          <p:nvPr>
            <p:ph type="body" sz="quarter" idx="43" hasCustomPrompt="1"/>
          </p:nvPr>
        </p:nvSpPr>
        <p:spPr>
          <a:xfrm>
            <a:off x="5101719" y="1821923"/>
            <a:ext cx="3780747" cy="773203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800" spc="3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0" name="テキスト プレースホルダー 11"/>
          <p:cNvSpPr>
            <a:spLocks noGrp="1"/>
          </p:cNvSpPr>
          <p:nvPr>
            <p:ph type="body" sz="quarter" idx="44" hasCustomPrompt="1"/>
          </p:nvPr>
        </p:nvSpPr>
        <p:spPr>
          <a:xfrm>
            <a:off x="5101718" y="6911568"/>
            <a:ext cx="3780747" cy="540060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000" spc="3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1" name="テキスト プレースホルダー 11"/>
          <p:cNvSpPr>
            <a:spLocks noGrp="1"/>
          </p:cNvSpPr>
          <p:nvPr>
            <p:ph type="body" sz="quarter" idx="45" hasCustomPrompt="1"/>
          </p:nvPr>
        </p:nvSpPr>
        <p:spPr>
          <a:xfrm>
            <a:off x="5101720" y="2595125"/>
            <a:ext cx="3780747" cy="1440160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6601" spc="3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WORD</a:t>
            </a:r>
            <a:endParaRPr lang="en-US" dirty="0"/>
          </a:p>
        </p:txBody>
      </p:sp>
      <p:sp>
        <p:nvSpPr>
          <p:cNvPr id="32" name="ホームベース 31"/>
          <p:cNvSpPr/>
          <p:nvPr userDrawn="1"/>
        </p:nvSpPr>
        <p:spPr>
          <a:xfrm>
            <a:off x="5318244" y="4282814"/>
            <a:ext cx="405080" cy="315035"/>
          </a:xfrm>
          <a:prstGeom prst="homePlate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33" name="テキスト プレースホルダー 11"/>
          <p:cNvSpPr>
            <a:spLocks noGrp="1"/>
          </p:cNvSpPr>
          <p:nvPr>
            <p:ph type="body" sz="quarter" idx="46" hasCustomPrompt="1"/>
          </p:nvPr>
        </p:nvSpPr>
        <p:spPr>
          <a:xfrm>
            <a:off x="5641826" y="4170300"/>
            <a:ext cx="3052088" cy="54006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8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4" name="ホームベース 33"/>
          <p:cNvSpPr/>
          <p:nvPr userDrawn="1"/>
        </p:nvSpPr>
        <p:spPr>
          <a:xfrm>
            <a:off x="5318244" y="4977276"/>
            <a:ext cx="405080" cy="315035"/>
          </a:xfrm>
          <a:prstGeom prst="homePlate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35" name="テキスト プレースホルダー 11"/>
          <p:cNvSpPr>
            <a:spLocks noGrp="1"/>
          </p:cNvSpPr>
          <p:nvPr>
            <p:ph type="body" sz="quarter" idx="47" hasCustomPrompt="1"/>
          </p:nvPr>
        </p:nvSpPr>
        <p:spPr>
          <a:xfrm>
            <a:off x="5641826" y="4864762"/>
            <a:ext cx="3052088" cy="54006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8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6" name="ホームベース 35"/>
          <p:cNvSpPr/>
          <p:nvPr userDrawn="1"/>
        </p:nvSpPr>
        <p:spPr>
          <a:xfrm>
            <a:off x="5318244" y="5653099"/>
            <a:ext cx="405080" cy="315035"/>
          </a:xfrm>
          <a:prstGeom prst="homePlate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37" name="テキスト プレースホルダー 11"/>
          <p:cNvSpPr>
            <a:spLocks noGrp="1"/>
          </p:cNvSpPr>
          <p:nvPr>
            <p:ph type="body" sz="quarter" idx="48" hasCustomPrompt="1"/>
          </p:nvPr>
        </p:nvSpPr>
        <p:spPr>
          <a:xfrm>
            <a:off x="5641826" y="5540585"/>
            <a:ext cx="3052088" cy="54006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8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8" name="ホームベース 37"/>
          <p:cNvSpPr/>
          <p:nvPr userDrawn="1"/>
        </p:nvSpPr>
        <p:spPr>
          <a:xfrm>
            <a:off x="5318244" y="6330541"/>
            <a:ext cx="405080" cy="315035"/>
          </a:xfrm>
          <a:prstGeom prst="homePlate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39" name="テキスト プレースホルダー 11"/>
          <p:cNvSpPr>
            <a:spLocks noGrp="1"/>
          </p:cNvSpPr>
          <p:nvPr>
            <p:ph type="body" sz="quarter" idx="49" hasCustomPrompt="1"/>
          </p:nvPr>
        </p:nvSpPr>
        <p:spPr>
          <a:xfrm>
            <a:off x="5641826" y="6218027"/>
            <a:ext cx="3052088" cy="54006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8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cxnSp>
        <p:nvCxnSpPr>
          <p:cNvPr id="55" name="直線コネクタ 54"/>
          <p:cNvCxnSpPr/>
          <p:nvPr userDrawn="1"/>
        </p:nvCxnSpPr>
        <p:spPr>
          <a:xfrm flipH="1" flipV="1">
            <a:off x="3476793" y="7753790"/>
            <a:ext cx="11621508" cy="1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テキスト プレースホルダー 11"/>
          <p:cNvSpPr>
            <a:spLocks noGrp="1"/>
          </p:cNvSpPr>
          <p:nvPr>
            <p:ph type="body" sz="quarter" idx="57" hasCustomPrompt="1"/>
          </p:nvPr>
        </p:nvSpPr>
        <p:spPr>
          <a:xfrm>
            <a:off x="2097437" y="7975591"/>
            <a:ext cx="14103652" cy="1539112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2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grpSp>
        <p:nvGrpSpPr>
          <p:cNvPr id="72" name="グループ化 71"/>
          <p:cNvGrpSpPr/>
          <p:nvPr userDrawn="1"/>
        </p:nvGrpSpPr>
        <p:grpSpPr>
          <a:xfrm>
            <a:off x="9369045" y="1832545"/>
            <a:ext cx="3780748" cy="5621309"/>
            <a:chOff x="1582365" y="2308464"/>
            <a:chExt cx="4545506" cy="5621309"/>
          </a:xfrm>
        </p:grpSpPr>
        <p:sp>
          <p:nvSpPr>
            <p:cNvPr id="73" name="角丸四角形 72"/>
            <p:cNvSpPr/>
            <p:nvPr userDrawn="1"/>
          </p:nvSpPr>
          <p:spPr>
            <a:xfrm>
              <a:off x="1582366" y="2308464"/>
              <a:ext cx="4545505" cy="5621309"/>
            </a:xfrm>
            <a:prstGeom prst="roundRect">
              <a:avLst>
                <a:gd name="adj" fmla="val 2803"/>
              </a:avLst>
            </a:prstGeom>
            <a:solidFill>
              <a:schemeClr val="accent1"/>
            </a:solidFill>
            <a:ln w="12700" cmpd="thinThick">
              <a:noFill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3200"/>
            </a:p>
          </p:txBody>
        </p:sp>
        <p:sp>
          <p:nvSpPr>
            <p:cNvPr id="74" name="正方形/長方形 73"/>
            <p:cNvSpPr/>
            <p:nvPr userDrawn="1"/>
          </p:nvSpPr>
          <p:spPr>
            <a:xfrm>
              <a:off x="1582366" y="3073270"/>
              <a:ext cx="4545505" cy="1440160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12700" cmpd="thinThick">
              <a:noFill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3200"/>
            </a:p>
          </p:txBody>
        </p:sp>
        <p:sp>
          <p:nvSpPr>
            <p:cNvPr id="75" name="正方形/長方形 74"/>
            <p:cNvSpPr/>
            <p:nvPr userDrawn="1"/>
          </p:nvSpPr>
          <p:spPr>
            <a:xfrm>
              <a:off x="1582365" y="4513430"/>
              <a:ext cx="4545505" cy="2876283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" cmpd="thinThick">
              <a:noFill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3200"/>
            </a:p>
          </p:txBody>
        </p:sp>
      </p:grpSp>
      <p:sp>
        <p:nvSpPr>
          <p:cNvPr id="76" name="テキスト プレースホルダー 11"/>
          <p:cNvSpPr>
            <a:spLocks noGrp="1"/>
          </p:cNvSpPr>
          <p:nvPr>
            <p:ph type="body" sz="quarter" idx="58" hasCustomPrompt="1"/>
          </p:nvPr>
        </p:nvSpPr>
        <p:spPr>
          <a:xfrm>
            <a:off x="9369046" y="1824148"/>
            <a:ext cx="3780747" cy="773203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800" spc="3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77" name="テキスト プレースホルダー 11"/>
          <p:cNvSpPr>
            <a:spLocks noGrp="1"/>
          </p:cNvSpPr>
          <p:nvPr>
            <p:ph type="body" sz="quarter" idx="59" hasCustomPrompt="1"/>
          </p:nvPr>
        </p:nvSpPr>
        <p:spPr>
          <a:xfrm>
            <a:off x="9369045" y="6913793"/>
            <a:ext cx="3780747" cy="540060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000" spc="3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78" name="テキスト プレースホルダー 11"/>
          <p:cNvSpPr>
            <a:spLocks noGrp="1"/>
          </p:cNvSpPr>
          <p:nvPr>
            <p:ph type="body" sz="quarter" idx="60" hasCustomPrompt="1"/>
          </p:nvPr>
        </p:nvSpPr>
        <p:spPr>
          <a:xfrm>
            <a:off x="9369047" y="2597350"/>
            <a:ext cx="3780747" cy="1440160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6601" spc="3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WORD</a:t>
            </a:r>
            <a:endParaRPr lang="en-US" dirty="0"/>
          </a:p>
        </p:txBody>
      </p:sp>
      <p:sp>
        <p:nvSpPr>
          <p:cNvPr id="79" name="ホームベース 78"/>
          <p:cNvSpPr/>
          <p:nvPr userDrawn="1"/>
        </p:nvSpPr>
        <p:spPr>
          <a:xfrm>
            <a:off x="9585570" y="4285039"/>
            <a:ext cx="405080" cy="315035"/>
          </a:xfrm>
          <a:prstGeom prst="homePlate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80" name="テキスト プレースホルダー 11"/>
          <p:cNvSpPr>
            <a:spLocks noGrp="1"/>
          </p:cNvSpPr>
          <p:nvPr>
            <p:ph type="body" sz="quarter" idx="61" hasCustomPrompt="1"/>
          </p:nvPr>
        </p:nvSpPr>
        <p:spPr>
          <a:xfrm>
            <a:off x="9909152" y="4172525"/>
            <a:ext cx="3052088" cy="54006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8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81" name="ホームベース 80"/>
          <p:cNvSpPr/>
          <p:nvPr userDrawn="1"/>
        </p:nvSpPr>
        <p:spPr>
          <a:xfrm>
            <a:off x="9585570" y="4979501"/>
            <a:ext cx="405080" cy="315035"/>
          </a:xfrm>
          <a:prstGeom prst="homePlate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82" name="テキスト プレースホルダー 11"/>
          <p:cNvSpPr>
            <a:spLocks noGrp="1"/>
          </p:cNvSpPr>
          <p:nvPr>
            <p:ph type="body" sz="quarter" idx="62" hasCustomPrompt="1"/>
          </p:nvPr>
        </p:nvSpPr>
        <p:spPr>
          <a:xfrm>
            <a:off x="9909152" y="4866987"/>
            <a:ext cx="3052088" cy="54006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8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83" name="ホームベース 82"/>
          <p:cNvSpPr/>
          <p:nvPr userDrawn="1"/>
        </p:nvSpPr>
        <p:spPr>
          <a:xfrm>
            <a:off x="9585570" y="5655324"/>
            <a:ext cx="405080" cy="315035"/>
          </a:xfrm>
          <a:prstGeom prst="homePlate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84" name="テキスト プレースホルダー 11"/>
          <p:cNvSpPr>
            <a:spLocks noGrp="1"/>
          </p:cNvSpPr>
          <p:nvPr>
            <p:ph type="body" sz="quarter" idx="63" hasCustomPrompt="1"/>
          </p:nvPr>
        </p:nvSpPr>
        <p:spPr>
          <a:xfrm>
            <a:off x="9909152" y="5542810"/>
            <a:ext cx="3052088" cy="54006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8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85" name="ホームベース 84"/>
          <p:cNvSpPr/>
          <p:nvPr userDrawn="1"/>
        </p:nvSpPr>
        <p:spPr>
          <a:xfrm>
            <a:off x="9585570" y="6332766"/>
            <a:ext cx="405080" cy="315035"/>
          </a:xfrm>
          <a:prstGeom prst="homePlate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86" name="テキスト プレースホルダー 11"/>
          <p:cNvSpPr>
            <a:spLocks noGrp="1"/>
          </p:cNvSpPr>
          <p:nvPr>
            <p:ph type="body" sz="quarter" idx="64" hasCustomPrompt="1"/>
          </p:nvPr>
        </p:nvSpPr>
        <p:spPr>
          <a:xfrm>
            <a:off x="9909152" y="6220252"/>
            <a:ext cx="3052088" cy="54006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8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grpSp>
        <p:nvGrpSpPr>
          <p:cNvPr id="87" name="グループ化 86"/>
          <p:cNvGrpSpPr/>
          <p:nvPr userDrawn="1"/>
        </p:nvGrpSpPr>
        <p:grpSpPr>
          <a:xfrm>
            <a:off x="13653411" y="1836582"/>
            <a:ext cx="3780748" cy="5621309"/>
            <a:chOff x="1582365" y="2308464"/>
            <a:chExt cx="4545506" cy="5621309"/>
          </a:xfrm>
        </p:grpSpPr>
        <p:sp>
          <p:nvSpPr>
            <p:cNvPr id="88" name="角丸四角形 87"/>
            <p:cNvSpPr/>
            <p:nvPr userDrawn="1"/>
          </p:nvSpPr>
          <p:spPr>
            <a:xfrm>
              <a:off x="1582366" y="2308464"/>
              <a:ext cx="4545505" cy="5621309"/>
            </a:xfrm>
            <a:prstGeom prst="roundRect">
              <a:avLst>
                <a:gd name="adj" fmla="val 2803"/>
              </a:avLst>
            </a:prstGeom>
            <a:solidFill>
              <a:schemeClr val="accent1">
                <a:lumMod val="75000"/>
              </a:schemeClr>
            </a:solidFill>
            <a:ln w="12700" cmpd="thinThick">
              <a:noFill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3200"/>
            </a:p>
          </p:txBody>
        </p:sp>
        <p:sp>
          <p:nvSpPr>
            <p:cNvPr id="89" name="正方形/長方形 88"/>
            <p:cNvSpPr/>
            <p:nvPr userDrawn="1"/>
          </p:nvSpPr>
          <p:spPr>
            <a:xfrm>
              <a:off x="1582366" y="3073270"/>
              <a:ext cx="4545505" cy="1440160"/>
            </a:xfrm>
            <a:prstGeom prst="rect">
              <a:avLst/>
            </a:prstGeom>
            <a:solidFill>
              <a:schemeClr val="accent1"/>
            </a:solidFill>
            <a:ln w="12700" cmpd="thinThick">
              <a:noFill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3200"/>
            </a:p>
          </p:txBody>
        </p:sp>
        <p:sp>
          <p:nvSpPr>
            <p:cNvPr id="90" name="正方形/長方形 89"/>
            <p:cNvSpPr/>
            <p:nvPr userDrawn="1"/>
          </p:nvSpPr>
          <p:spPr>
            <a:xfrm>
              <a:off x="1582365" y="4513430"/>
              <a:ext cx="4545505" cy="2876283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" cmpd="thinThick">
              <a:noFill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3200"/>
            </a:p>
          </p:txBody>
        </p:sp>
      </p:grpSp>
      <p:sp>
        <p:nvSpPr>
          <p:cNvPr id="91" name="テキスト プレースホルダー 11"/>
          <p:cNvSpPr>
            <a:spLocks noGrp="1"/>
          </p:cNvSpPr>
          <p:nvPr>
            <p:ph type="body" sz="quarter" idx="65" hasCustomPrompt="1"/>
          </p:nvPr>
        </p:nvSpPr>
        <p:spPr>
          <a:xfrm>
            <a:off x="13653411" y="1828185"/>
            <a:ext cx="3780747" cy="773203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800" spc="3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92" name="テキスト プレースホルダー 11"/>
          <p:cNvSpPr>
            <a:spLocks noGrp="1"/>
          </p:cNvSpPr>
          <p:nvPr>
            <p:ph type="body" sz="quarter" idx="66" hasCustomPrompt="1"/>
          </p:nvPr>
        </p:nvSpPr>
        <p:spPr>
          <a:xfrm>
            <a:off x="13653410" y="6917830"/>
            <a:ext cx="3780747" cy="540060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000" spc="3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93" name="テキスト プレースホルダー 11"/>
          <p:cNvSpPr>
            <a:spLocks noGrp="1"/>
          </p:cNvSpPr>
          <p:nvPr>
            <p:ph type="body" sz="quarter" idx="67" hasCustomPrompt="1"/>
          </p:nvPr>
        </p:nvSpPr>
        <p:spPr>
          <a:xfrm>
            <a:off x="13653412" y="2601387"/>
            <a:ext cx="3780747" cy="1440160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6601" spc="3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WORD</a:t>
            </a:r>
            <a:endParaRPr lang="en-US" dirty="0"/>
          </a:p>
        </p:txBody>
      </p:sp>
      <p:sp>
        <p:nvSpPr>
          <p:cNvPr id="94" name="ホームベース 93"/>
          <p:cNvSpPr/>
          <p:nvPr userDrawn="1"/>
        </p:nvSpPr>
        <p:spPr>
          <a:xfrm>
            <a:off x="13869936" y="4289076"/>
            <a:ext cx="405080" cy="315035"/>
          </a:xfrm>
          <a:prstGeom prst="homePlate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95" name="テキスト プレースホルダー 11"/>
          <p:cNvSpPr>
            <a:spLocks noGrp="1"/>
          </p:cNvSpPr>
          <p:nvPr>
            <p:ph type="body" sz="quarter" idx="68" hasCustomPrompt="1"/>
          </p:nvPr>
        </p:nvSpPr>
        <p:spPr>
          <a:xfrm>
            <a:off x="14193518" y="4176562"/>
            <a:ext cx="3052088" cy="54006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8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96" name="ホームベース 95"/>
          <p:cNvSpPr/>
          <p:nvPr userDrawn="1"/>
        </p:nvSpPr>
        <p:spPr>
          <a:xfrm>
            <a:off x="13869936" y="4983538"/>
            <a:ext cx="405080" cy="315035"/>
          </a:xfrm>
          <a:prstGeom prst="homePlate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97" name="テキスト プレースホルダー 11"/>
          <p:cNvSpPr>
            <a:spLocks noGrp="1"/>
          </p:cNvSpPr>
          <p:nvPr>
            <p:ph type="body" sz="quarter" idx="69" hasCustomPrompt="1"/>
          </p:nvPr>
        </p:nvSpPr>
        <p:spPr>
          <a:xfrm>
            <a:off x="14193518" y="4871024"/>
            <a:ext cx="3052088" cy="54006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8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98" name="ホームベース 97"/>
          <p:cNvSpPr/>
          <p:nvPr userDrawn="1"/>
        </p:nvSpPr>
        <p:spPr>
          <a:xfrm>
            <a:off x="13869936" y="5659361"/>
            <a:ext cx="405080" cy="315035"/>
          </a:xfrm>
          <a:prstGeom prst="homePlate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99" name="テキスト プレースホルダー 11"/>
          <p:cNvSpPr>
            <a:spLocks noGrp="1"/>
          </p:cNvSpPr>
          <p:nvPr>
            <p:ph type="body" sz="quarter" idx="70" hasCustomPrompt="1"/>
          </p:nvPr>
        </p:nvSpPr>
        <p:spPr>
          <a:xfrm>
            <a:off x="14193518" y="5546847"/>
            <a:ext cx="3052088" cy="54006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8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00" name="ホームベース 99"/>
          <p:cNvSpPr/>
          <p:nvPr userDrawn="1"/>
        </p:nvSpPr>
        <p:spPr>
          <a:xfrm>
            <a:off x="13869936" y="6336803"/>
            <a:ext cx="405080" cy="315035"/>
          </a:xfrm>
          <a:prstGeom prst="homePlate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101" name="テキスト プレースホルダー 11"/>
          <p:cNvSpPr>
            <a:spLocks noGrp="1"/>
          </p:cNvSpPr>
          <p:nvPr>
            <p:ph type="body" sz="quarter" idx="71" hasCustomPrompt="1"/>
          </p:nvPr>
        </p:nvSpPr>
        <p:spPr>
          <a:xfrm>
            <a:off x="14193518" y="6224289"/>
            <a:ext cx="3052088" cy="54006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8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8374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250"/>
                            </p:stCondLst>
                            <p:childTnLst>
                              <p:par>
                                <p:cTn id="79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16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2750"/>
                            </p:stCondLst>
                            <p:childTnLst>
                              <p:par>
                                <p:cTn id="153" presetID="16" presetClass="entr" presetSubtype="37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9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 animBg="1"/>
      <p:bldP spid="1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 animBg="1"/>
      <p:bldP spid="2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1" grpId="0" animBg="1"/>
      <p:bldP spid="2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0" animBg="1"/>
      <p:bldP spid="2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2" grpId="0" animBg="1"/>
      <p:bldP spid="3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" grpId="0" animBg="1"/>
      <p:bldP spid="3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6" grpId="0" animBg="1"/>
      <p:bldP spid="3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8" grpId="0" animBg="1"/>
      <p:bldP spid="3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6" grpId="0"/>
      <p:bldP spid="7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9" grpId="0" animBg="1"/>
      <p:bldP spid="8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1" grpId="0" animBg="1"/>
      <p:bldP spid="8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3" grpId="0" animBg="1"/>
      <p:bldP spid="8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5" grpId="0" animBg="1"/>
      <p:bldP spid="8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4" grpId="0" animBg="1"/>
      <p:bldP spid="9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6" grpId="0" animBg="1"/>
      <p:bldP spid="9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8" grpId="0" animBg="1"/>
      <p:bldP spid="9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0" grpId="0" animBg="1"/>
      <p:bldP spid="10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rmal Tab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ja-JP" dirty="0"/>
              <a:t>SLIDE TITLE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5" name="1 つの角を丸めた四角形 4"/>
          <p:cNvSpPr/>
          <p:nvPr userDrawn="1"/>
        </p:nvSpPr>
        <p:spPr>
          <a:xfrm flipH="1">
            <a:off x="1034708" y="2668226"/>
            <a:ext cx="3780748" cy="1048493"/>
          </a:xfrm>
          <a:prstGeom prst="round1Rect">
            <a:avLst/>
          </a:prstGeom>
          <a:solidFill>
            <a:schemeClr val="accent1">
              <a:lumMod val="75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6" name="正方形/長方形 5"/>
          <p:cNvSpPr/>
          <p:nvPr userDrawn="1"/>
        </p:nvSpPr>
        <p:spPr>
          <a:xfrm>
            <a:off x="4879293" y="2668226"/>
            <a:ext cx="4042431" cy="1048493"/>
          </a:xfrm>
          <a:prstGeom prst="rect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7" name="正方形/長方形 6"/>
          <p:cNvSpPr/>
          <p:nvPr userDrawn="1"/>
        </p:nvSpPr>
        <p:spPr>
          <a:xfrm>
            <a:off x="8990500" y="2668226"/>
            <a:ext cx="4042431" cy="1048493"/>
          </a:xfrm>
          <a:prstGeom prst="rect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8" name="1 つの角を丸めた四角形 7"/>
          <p:cNvSpPr/>
          <p:nvPr userDrawn="1"/>
        </p:nvSpPr>
        <p:spPr>
          <a:xfrm>
            <a:off x="13101708" y="2668226"/>
            <a:ext cx="4042431" cy="1048493"/>
          </a:xfrm>
          <a:prstGeom prst="round1Rect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9" name="正方形/長方形 8"/>
          <p:cNvSpPr/>
          <p:nvPr userDrawn="1"/>
        </p:nvSpPr>
        <p:spPr>
          <a:xfrm>
            <a:off x="1038050" y="3787309"/>
            <a:ext cx="3777406" cy="660290"/>
          </a:xfrm>
          <a:prstGeom prst="rect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10" name="正方形/長方形 9"/>
          <p:cNvSpPr/>
          <p:nvPr userDrawn="1"/>
        </p:nvSpPr>
        <p:spPr>
          <a:xfrm>
            <a:off x="1038050" y="4534003"/>
            <a:ext cx="3777406" cy="660290"/>
          </a:xfrm>
          <a:prstGeom prst="rect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11" name="正方形/長方形 10"/>
          <p:cNvSpPr/>
          <p:nvPr userDrawn="1"/>
        </p:nvSpPr>
        <p:spPr>
          <a:xfrm>
            <a:off x="1038050" y="5280697"/>
            <a:ext cx="3777406" cy="660290"/>
          </a:xfrm>
          <a:prstGeom prst="rect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14" name="1 つの角を丸めた四角形 13"/>
          <p:cNvSpPr/>
          <p:nvPr userDrawn="1"/>
        </p:nvSpPr>
        <p:spPr>
          <a:xfrm flipH="1" flipV="1">
            <a:off x="1038050" y="6011158"/>
            <a:ext cx="3777406" cy="660290"/>
          </a:xfrm>
          <a:prstGeom prst="round1Rect">
            <a:avLst>
              <a:gd name="adj" fmla="val 31639"/>
            </a:avLst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17" name="正方形/長方形 16"/>
          <p:cNvSpPr/>
          <p:nvPr userDrawn="1"/>
        </p:nvSpPr>
        <p:spPr>
          <a:xfrm>
            <a:off x="4879293" y="3787309"/>
            <a:ext cx="4042431" cy="66029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18" name="正方形/長方形 17"/>
          <p:cNvSpPr/>
          <p:nvPr userDrawn="1"/>
        </p:nvSpPr>
        <p:spPr>
          <a:xfrm>
            <a:off x="4879293" y="4534003"/>
            <a:ext cx="4042431" cy="66029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19" name="正方形/長方形 18"/>
          <p:cNvSpPr/>
          <p:nvPr userDrawn="1"/>
        </p:nvSpPr>
        <p:spPr>
          <a:xfrm>
            <a:off x="4879293" y="5280697"/>
            <a:ext cx="4042431" cy="66029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22" name="正方形/長方形 21"/>
          <p:cNvSpPr/>
          <p:nvPr userDrawn="1"/>
        </p:nvSpPr>
        <p:spPr>
          <a:xfrm>
            <a:off x="4879293" y="6011158"/>
            <a:ext cx="4042431" cy="66029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23" name="正方形/長方形 22"/>
          <p:cNvSpPr/>
          <p:nvPr userDrawn="1"/>
        </p:nvSpPr>
        <p:spPr>
          <a:xfrm>
            <a:off x="8990500" y="3787309"/>
            <a:ext cx="4042431" cy="66029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24" name="正方形/長方形 23"/>
          <p:cNvSpPr/>
          <p:nvPr userDrawn="1"/>
        </p:nvSpPr>
        <p:spPr>
          <a:xfrm>
            <a:off x="8990500" y="4534003"/>
            <a:ext cx="4042431" cy="66029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25" name="正方形/長方形 24"/>
          <p:cNvSpPr/>
          <p:nvPr userDrawn="1"/>
        </p:nvSpPr>
        <p:spPr>
          <a:xfrm>
            <a:off x="8990500" y="5280697"/>
            <a:ext cx="4042431" cy="66029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28" name="正方形/長方形 27"/>
          <p:cNvSpPr/>
          <p:nvPr userDrawn="1"/>
        </p:nvSpPr>
        <p:spPr>
          <a:xfrm>
            <a:off x="8990500" y="6011158"/>
            <a:ext cx="4042431" cy="66029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29" name="正方形/長方形 28"/>
          <p:cNvSpPr/>
          <p:nvPr userDrawn="1"/>
        </p:nvSpPr>
        <p:spPr>
          <a:xfrm>
            <a:off x="13101708" y="3787309"/>
            <a:ext cx="4042431" cy="66029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30" name="正方形/長方形 29"/>
          <p:cNvSpPr/>
          <p:nvPr userDrawn="1"/>
        </p:nvSpPr>
        <p:spPr>
          <a:xfrm>
            <a:off x="13101708" y="4534003"/>
            <a:ext cx="4042431" cy="66029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31" name="正方形/長方形 30"/>
          <p:cNvSpPr/>
          <p:nvPr userDrawn="1"/>
        </p:nvSpPr>
        <p:spPr>
          <a:xfrm>
            <a:off x="13101708" y="5280697"/>
            <a:ext cx="4042431" cy="66029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34" name="1 つの角を丸めた四角形 33"/>
          <p:cNvSpPr/>
          <p:nvPr userDrawn="1"/>
        </p:nvSpPr>
        <p:spPr>
          <a:xfrm flipV="1">
            <a:off x="13101708" y="6011158"/>
            <a:ext cx="4042431" cy="660290"/>
          </a:xfrm>
          <a:prstGeom prst="round1Rect">
            <a:avLst>
              <a:gd name="adj" fmla="val 33510"/>
            </a:avLst>
          </a:prstGeom>
          <a:solidFill>
            <a:schemeClr val="accent1">
              <a:lumMod val="40000"/>
              <a:lumOff val="6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35" name="テキスト プレースホルダー 11"/>
          <p:cNvSpPr>
            <a:spLocks noGrp="1"/>
          </p:cNvSpPr>
          <p:nvPr>
            <p:ph type="body" sz="quarter" idx="36" hasCustomPrompt="1"/>
          </p:nvPr>
        </p:nvSpPr>
        <p:spPr>
          <a:xfrm>
            <a:off x="4879294" y="2805869"/>
            <a:ext cx="4042431" cy="773203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400" spc="3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6" name="テキスト プレースホルダー 11"/>
          <p:cNvSpPr>
            <a:spLocks noGrp="1"/>
          </p:cNvSpPr>
          <p:nvPr>
            <p:ph type="body" sz="quarter" idx="37" hasCustomPrompt="1"/>
          </p:nvPr>
        </p:nvSpPr>
        <p:spPr>
          <a:xfrm>
            <a:off x="9001271" y="2805869"/>
            <a:ext cx="4042431" cy="773203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400" spc="3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7" name="テキスト プレースホルダー 11"/>
          <p:cNvSpPr>
            <a:spLocks noGrp="1"/>
          </p:cNvSpPr>
          <p:nvPr>
            <p:ph type="body" sz="quarter" idx="38" hasCustomPrompt="1"/>
          </p:nvPr>
        </p:nvSpPr>
        <p:spPr>
          <a:xfrm>
            <a:off x="13087763" y="2805869"/>
            <a:ext cx="4042431" cy="773203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400" spc="3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8" name="テキスト プレースホルダー 11"/>
          <p:cNvSpPr>
            <a:spLocks noGrp="1"/>
          </p:cNvSpPr>
          <p:nvPr>
            <p:ph type="body" sz="quarter" idx="39" hasCustomPrompt="1"/>
          </p:nvPr>
        </p:nvSpPr>
        <p:spPr>
          <a:xfrm>
            <a:off x="1038050" y="3805047"/>
            <a:ext cx="3777406" cy="624867"/>
          </a:xfrm>
        </p:spPr>
        <p:txBody>
          <a:bodyPr anchor="ctr">
            <a:noAutofit/>
          </a:bodyPr>
          <a:lstStyle>
            <a:lvl1pPr algn="r">
              <a:lnSpc>
                <a:spcPct val="120000"/>
              </a:lnSpc>
              <a:defRPr sz="2400" spc="3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9" name="テキスト プレースホルダー 11"/>
          <p:cNvSpPr>
            <a:spLocks noGrp="1"/>
          </p:cNvSpPr>
          <p:nvPr>
            <p:ph type="body" sz="quarter" idx="40" hasCustomPrompt="1"/>
          </p:nvPr>
        </p:nvSpPr>
        <p:spPr>
          <a:xfrm>
            <a:off x="1038050" y="4534004"/>
            <a:ext cx="3777406" cy="624867"/>
          </a:xfrm>
        </p:spPr>
        <p:txBody>
          <a:bodyPr anchor="ctr">
            <a:noAutofit/>
          </a:bodyPr>
          <a:lstStyle>
            <a:lvl1pPr algn="r">
              <a:lnSpc>
                <a:spcPct val="120000"/>
              </a:lnSpc>
              <a:defRPr sz="2400" spc="3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0" name="テキスト プレースホルダー 11"/>
          <p:cNvSpPr>
            <a:spLocks noGrp="1"/>
          </p:cNvSpPr>
          <p:nvPr>
            <p:ph type="body" sz="quarter" idx="41" hasCustomPrompt="1"/>
          </p:nvPr>
        </p:nvSpPr>
        <p:spPr>
          <a:xfrm>
            <a:off x="1038050" y="5280698"/>
            <a:ext cx="3777406" cy="624867"/>
          </a:xfrm>
        </p:spPr>
        <p:txBody>
          <a:bodyPr anchor="ctr">
            <a:noAutofit/>
          </a:bodyPr>
          <a:lstStyle>
            <a:lvl1pPr algn="r">
              <a:lnSpc>
                <a:spcPct val="120000"/>
              </a:lnSpc>
              <a:defRPr sz="2400" spc="3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3" name="テキスト プレースホルダー 11"/>
          <p:cNvSpPr>
            <a:spLocks noGrp="1"/>
          </p:cNvSpPr>
          <p:nvPr>
            <p:ph type="body" sz="quarter" idx="44" hasCustomPrompt="1"/>
          </p:nvPr>
        </p:nvSpPr>
        <p:spPr>
          <a:xfrm>
            <a:off x="1038050" y="6023516"/>
            <a:ext cx="3777406" cy="624867"/>
          </a:xfrm>
        </p:spPr>
        <p:txBody>
          <a:bodyPr anchor="ctr">
            <a:noAutofit/>
          </a:bodyPr>
          <a:lstStyle>
            <a:lvl1pPr algn="r">
              <a:lnSpc>
                <a:spcPct val="120000"/>
              </a:lnSpc>
              <a:defRPr sz="2400" spc="3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56" name="テキスト プレースホルダー 11"/>
          <p:cNvSpPr>
            <a:spLocks noGrp="1"/>
          </p:cNvSpPr>
          <p:nvPr>
            <p:ph type="body" sz="quarter" idx="45" hasCustomPrompt="1"/>
          </p:nvPr>
        </p:nvSpPr>
        <p:spPr>
          <a:xfrm>
            <a:off x="4879293" y="3822733"/>
            <a:ext cx="4042431" cy="624867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0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57" name="テキスト プレースホルダー 11"/>
          <p:cNvSpPr>
            <a:spLocks noGrp="1"/>
          </p:cNvSpPr>
          <p:nvPr>
            <p:ph type="body" sz="quarter" idx="46" hasCustomPrompt="1"/>
          </p:nvPr>
        </p:nvSpPr>
        <p:spPr>
          <a:xfrm>
            <a:off x="4875951" y="4551690"/>
            <a:ext cx="4042431" cy="624867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0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58" name="テキスト プレースホルダー 11"/>
          <p:cNvSpPr>
            <a:spLocks noGrp="1"/>
          </p:cNvSpPr>
          <p:nvPr>
            <p:ph type="body" sz="quarter" idx="47" hasCustomPrompt="1"/>
          </p:nvPr>
        </p:nvSpPr>
        <p:spPr>
          <a:xfrm>
            <a:off x="4875951" y="5298384"/>
            <a:ext cx="4042431" cy="624867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0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61" name="テキスト プレースホルダー 11"/>
          <p:cNvSpPr>
            <a:spLocks noGrp="1"/>
          </p:cNvSpPr>
          <p:nvPr>
            <p:ph type="body" sz="quarter" idx="50" hasCustomPrompt="1"/>
          </p:nvPr>
        </p:nvSpPr>
        <p:spPr>
          <a:xfrm>
            <a:off x="4871875" y="6041202"/>
            <a:ext cx="4042431" cy="624867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0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62" name="テキスト プレースホルダー 11"/>
          <p:cNvSpPr>
            <a:spLocks noGrp="1"/>
          </p:cNvSpPr>
          <p:nvPr>
            <p:ph type="body" sz="quarter" idx="51" hasCustomPrompt="1"/>
          </p:nvPr>
        </p:nvSpPr>
        <p:spPr>
          <a:xfrm>
            <a:off x="9008690" y="3822733"/>
            <a:ext cx="4042431" cy="624867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0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63" name="テキスト プレースホルダー 11"/>
          <p:cNvSpPr>
            <a:spLocks noGrp="1"/>
          </p:cNvSpPr>
          <p:nvPr>
            <p:ph type="body" sz="quarter" idx="52" hasCustomPrompt="1"/>
          </p:nvPr>
        </p:nvSpPr>
        <p:spPr>
          <a:xfrm>
            <a:off x="9005347" y="4551690"/>
            <a:ext cx="4042431" cy="624867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0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64" name="テキスト プレースホルダー 11"/>
          <p:cNvSpPr>
            <a:spLocks noGrp="1"/>
          </p:cNvSpPr>
          <p:nvPr>
            <p:ph type="body" sz="quarter" idx="53" hasCustomPrompt="1"/>
          </p:nvPr>
        </p:nvSpPr>
        <p:spPr>
          <a:xfrm>
            <a:off x="9005347" y="5298384"/>
            <a:ext cx="4042431" cy="624867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0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67" name="テキスト プレースホルダー 11"/>
          <p:cNvSpPr>
            <a:spLocks noGrp="1"/>
          </p:cNvSpPr>
          <p:nvPr>
            <p:ph type="body" sz="quarter" idx="56" hasCustomPrompt="1"/>
          </p:nvPr>
        </p:nvSpPr>
        <p:spPr>
          <a:xfrm>
            <a:off x="9001271" y="6041202"/>
            <a:ext cx="4042431" cy="624867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0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68" name="テキスト プレースホルダー 11"/>
          <p:cNvSpPr>
            <a:spLocks noGrp="1"/>
          </p:cNvSpPr>
          <p:nvPr>
            <p:ph type="body" sz="quarter" idx="57" hasCustomPrompt="1"/>
          </p:nvPr>
        </p:nvSpPr>
        <p:spPr>
          <a:xfrm>
            <a:off x="13101708" y="3822733"/>
            <a:ext cx="4042431" cy="624867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0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69" name="テキスト プレースホルダー 11"/>
          <p:cNvSpPr>
            <a:spLocks noGrp="1"/>
          </p:cNvSpPr>
          <p:nvPr>
            <p:ph type="body" sz="quarter" idx="58" hasCustomPrompt="1"/>
          </p:nvPr>
        </p:nvSpPr>
        <p:spPr>
          <a:xfrm>
            <a:off x="13098366" y="4551690"/>
            <a:ext cx="4042431" cy="624867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0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70" name="テキスト プレースホルダー 11"/>
          <p:cNvSpPr>
            <a:spLocks noGrp="1"/>
          </p:cNvSpPr>
          <p:nvPr>
            <p:ph type="body" sz="quarter" idx="59" hasCustomPrompt="1"/>
          </p:nvPr>
        </p:nvSpPr>
        <p:spPr>
          <a:xfrm>
            <a:off x="13098366" y="5298384"/>
            <a:ext cx="4042431" cy="624867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0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73" name="テキスト プレースホルダー 11"/>
          <p:cNvSpPr>
            <a:spLocks noGrp="1"/>
          </p:cNvSpPr>
          <p:nvPr>
            <p:ph type="body" sz="quarter" idx="62" hasCustomPrompt="1"/>
          </p:nvPr>
        </p:nvSpPr>
        <p:spPr>
          <a:xfrm>
            <a:off x="13094289" y="6041202"/>
            <a:ext cx="4042431" cy="624867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0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cxnSp>
        <p:nvCxnSpPr>
          <p:cNvPr id="74" name="直線コネクタ 73"/>
          <p:cNvCxnSpPr/>
          <p:nvPr userDrawn="1"/>
        </p:nvCxnSpPr>
        <p:spPr>
          <a:xfrm flipH="1" flipV="1">
            <a:off x="3333245" y="7753790"/>
            <a:ext cx="11621508" cy="1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テキスト プレースホルダー 11"/>
          <p:cNvSpPr>
            <a:spLocks noGrp="1"/>
          </p:cNvSpPr>
          <p:nvPr>
            <p:ph type="body" sz="quarter" idx="63" hasCustomPrompt="1"/>
          </p:nvPr>
        </p:nvSpPr>
        <p:spPr>
          <a:xfrm>
            <a:off x="2097437" y="7975591"/>
            <a:ext cx="14103652" cy="1539112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2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7395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500"/>
                            </p:stCondLst>
                            <p:childTnLst>
                              <p:par>
                                <p:cTn id="7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2000"/>
                            </p:stCondLst>
                            <p:childTnLst>
                              <p:par>
                                <p:cTn id="10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2500"/>
                            </p:stCondLst>
                            <p:childTnLst>
                              <p:par>
                                <p:cTn id="127" presetID="16" presetClass="entr" presetSubtype="37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4" grpId="0" animBg="1"/>
      <p:bldP spid="17" grpId="0" animBg="1"/>
      <p:bldP spid="18" grpId="0" animBg="1"/>
      <p:bldP spid="19" grpId="0" animBg="1"/>
      <p:bldP spid="22" grpId="0" animBg="1"/>
      <p:bldP spid="23" grpId="0" animBg="1"/>
      <p:bldP spid="24" grpId="0" animBg="1"/>
      <p:bldP spid="25" grpId="0" animBg="1"/>
      <p:bldP spid="28" grpId="0" animBg="1"/>
      <p:bldP spid="29" grpId="0" animBg="1"/>
      <p:bldP spid="30" grpId="0" animBg="1"/>
      <p:bldP spid="31" grpId="0" animBg="1"/>
      <p:bldP spid="34" grpId="0" animBg="1"/>
      <p:bldP spid="3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5" grpId="0">
        <p:tmplLst>
          <p:tmpl>
            <p:tnLst>
              <p:par>
                <p:cTn presetID="2" presetClass="entr" presetSubtype="4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7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7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rmal Tab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ja-JP" dirty="0"/>
              <a:t>SLIDE TITLE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5" name="1 つの角を丸めた四角形 4"/>
          <p:cNvSpPr/>
          <p:nvPr userDrawn="1"/>
        </p:nvSpPr>
        <p:spPr>
          <a:xfrm flipH="1">
            <a:off x="1034708" y="1890578"/>
            <a:ext cx="3780748" cy="1048493"/>
          </a:xfrm>
          <a:prstGeom prst="round1Rect">
            <a:avLst/>
          </a:prstGeom>
          <a:solidFill>
            <a:schemeClr val="accent1">
              <a:lumMod val="75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6" name="正方形/長方形 5"/>
          <p:cNvSpPr/>
          <p:nvPr userDrawn="1"/>
        </p:nvSpPr>
        <p:spPr>
          <a:xfrm>
            <a:off x="4879293" y="1890578"/>
            <a:ext cx="4042431" cy="1048493"/>
          </a:xfrm>
          <a:prstGeom prst="rect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7" name="正方形/長方形 6"/>
          <p:cNvSpPr/>
          <p:nvPr userDrawn="1"/>
        </p:nvSpPr>
        <p:spPr>
          <a:xfrm>
            <a:off x="8990500" y="1890578"/>
            <a:ext cx="4042431" cy="1048493"/>
          </a:xfrm>
          <a:prstGeom prst="rect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8" name="1 つの角を丸めた四角形 7"/>
          <p:cNvSpPr/>
          <p:nvPr userDrawn="1"/>
        </p:nvSpPr>
        <p:spPr>
          <a:xfrm>
            <a:off x="13101708" y="1890578"/>
            <a:ext cx="4042431" cy="1048493"/>
          </a:xfrm>
          <a:prstGeom prst="round1Rect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9" name="正方形/長方形 8"/>
          <p:cNvSpPr/>
          <p:nvPr userDrawn="1"/>
        </p:nvSpPr>
        <p:spPr>
          <a:xfrm>
            <a:off x="1038050" y="3009661"/>
            <a:ext cx="3777406" cy="660290"/>
          </a:xfrm>
          <a:prstGeom prst="rect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10" name="正方形/長方形 9"/>
          <p:cNvSpPr/>
          <p:nvPr userDrawn="1"/>
        </p:nvSpPr>
        <p:spPr>
          <a:xfrm>
            <a:off x="1038050" y="3756355"/>
            <a:ext cx="3777406" cy="660290"/>
          </a:xfrm>
          <a:prstGeom prst="rect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11" name="正方形/長方形 10"/>
          <p:cNvSpPr/>
          <p:nvPr userDrawn="1"/>
        </p:nvSpPr>
        <p:spPr>
          <a:xfrm>
            <a:off x="1038050" y="4503049"/>
            <a:ext cx="3777406" cy="660290"/>
          </a:xfrm>
          <a:prstGeom prst="rect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12" name="正方形/長方形 11"/>
          <p:cNvSpPr/>
          <p:nvPr userDrawn="1"/>
        </p:nvSpPr>
        <p:spPr>
          <a:xfrm>
            <a:off x="1038050" y="5249743"/>
            <a:ext cx="3777406" cy="660290"/>
          </a:xfrm>
          <a:prstGeom prst="rect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13" name="正方形/長方形 12"/>
          <p:cNvSpPr/>
          <p:nvPr userDrawn="1"/>
        </p:nvSpPr>
        <p:spPr>
          <a:xfrm>
            <a:off x="1038050" y="5996437"/>
            <a:ext cx="3777406" cy="660290"/>
          </a:xfrm>
          <a:prstGeom prst="rect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14" name="1 つの角を丸めた四角形 13"/>
          <p:cNvSpPr/>
          <p:nvPr userDrawn="1"/>
        </p:nvSpPr>
        <p:spPr>
          <a:xfrm flipH="1" flipV="1">
            <a:off x="1038050" y="6743133"/>
            <a:ext cx="3777406" cy="660290"/>
          </a:xfrm>
          <a:prstGeom prst="round1Rect">
            <a:avLst>
              <a:gd name="adj" fmla="val 31639"/>
            </a:avLst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17" name="正方形/長方形 16"/>
          <p:cNvSpPr/>
          <p:nvPr userDrawn="1"/>
        </p:nvSpPr>
        <p:spPr>
          <a:xfrm>
            <a:off x="4879293" y="3009661"/>
            <a:ext cx="4042431" cy="66029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18" name="正方形/長方形 17"/>
          <p:cNvSpPr/>
          <p:nvPr userDrawn="1"/>
        </p:nvSpPr>
        <p:spPr>
          <a:xfrm>
            <a:off x="4879293" y="3756355"/>
            <a:ext cx="4042431" cy="66029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19" name="正方形/長方形 18"/>
          <p:cNvSpPr/>
          <p:nvPr userDrawn="1"/>
        </p:nvSpPr>
        <p:spPr>
          <a:xfrm>
            <a:off x="4879293" y="4503049"/>
            <a:ext cx="4042431" cy="66029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20" name="正方形/長方形 19"/>
          <p:cNvSpPr/>
          <p:nvPr userDrawn="1"/>
        </p:nvSpPr>
        <p:spPr>
          <a:xfrm>
            <a:off x="4879293" y="5249743"/>
            <a:ext cx="4042431" cy="66029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21" name="正方形/長方形 20"/>
          <p:cNvSpPr/>
          <p:nvPr userDrawn="1"/>
        </p:nvSpPr>
        <p:spPr>
          <a:xfrm>
            <a:off x="4879293" y="5996437"/>
            <a:ext cx="4042431" cy="66029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22" name="正方形/長方形 21"/>
          <p:cNvSpPr/>
          <p:nvPr userDrawn="1"/>
        </p:nvSpPr>
        <p:spPr>
          <a:xfrm>
            <a:off x="4879293" y="6743133"/>
            <a:ext cx="4042431" cy="66029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23" name="正方形/長方形 22"/>
          <p:cNvSpPr/>
          <p:nvPr userDrawn="1"/>
        </p:nvSpPr>
        <p:spPr>
          <a:xfrm>
            <a:off x="8990500" y="3009661"/>
            <a:ext cx="4042431" cy="66029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24" name="正方形/長方形 23"/>
          <p:cNvSpPr/>
          <p:nvPr userDrawn="1"/>
        </p:nvSpPr>
        <p:spPr>
          <a:xfrm>
            <a:off x="8990500" y="3756355"/>
            <a:ext cx="4042431" cy="66029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25" name="正方形/長方形 24"/>
          <p:cNvSpPr/>
          <p:nvPr userDrawn="1"/>
        </p:nvSpPr>
        <p:spPr>
          <a:xfrm>
            <a:off x="8990500" y="4503049"/>
            <a:ext cx="4042431" cy="66029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26" name="正方形/長方形 25"/>
          <p:cNvSpPr/>
          <p:nvPr userDrawn="1"/>
        </p:nvSpPr>
        <p:spPr>
          <a:xfrm>
            <a:off x="8990500" y="5249743"/>
            <a:ext cx="4042431" cy="66029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27" name="正方形/長方形 26"/>
          <p:cNvSpPr/>
          <p:nvPr userDrawn="1"/>
        </p:nvSpPr>
        <p:spPr>
          <a:xfrm>
            <a:off x="8990500" y="5996437"/>
            <a:ext cx="4042431" cy="66029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28" name="正方形/長方形 27"/>
          <p:cNvSpPr/>
          <p:nvPr userDrawn="1"/>
        </p:nvSpPr>
        <p:spPr>
          <a:xfrm>
            <a:off x="8990500" y="6743133"/>
            <a:ext cx="4042431" cy="66029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29" name="正方形/長方形 28"/>
          <p:cNvSpPr/>
          <p:nvPr userDrawn="1"/>
        </p:nvSpPr>
        <p:spPr>
          <a:xfrm>
            <a:off x="13101708" y="3009661"/>
            <a:ext cx="4042431" cy="66029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30" name="正方形/長方形 29"/>
          <p:cNvSpPr/>
          <p:nvPr userDrawn="1"/>
        </p:nvSpPr>
        <p:spPr>
          <a:xfrm>
            <a:off x="13101708" y="3756355"/>
            <a:ext cx="4042431" cy="66029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31" name="正方形/長方形 30"/>
          <p:cNvSpPr/>
          <p:nvPr userDrawn="1"/>
        </p:nvSpPr>
        <p:spPr>
          <a:xfrm>
            <a:off x="13101708" y="4503049"/>
            <a:ext cx="4042431" cy="66029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32" name="正方形/長方形 31"/>
          <p:cNvSpPr/>
          <p:nvPr userDrawn="1"/>
        </p:nvSpPr>
        <p:spPr>
          <a:xfrm>
            <a:off x="13101708" y="5249743"/>
            <a:ext cx="4042431" cy="66029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33" name="正方形/長方形 32"/>
          <p:cNvSpPr/>
          <p:nvPr userDrawn="1"/>
        </p:nvSpPr>
        <p:spPr>
          <a:xfrm>
            <a:off x="13101708" y="5996437"/>
            <a:ext cx="4042431" cy="66029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34" name="1 つの角を丸めた四角形 33"/>
          <p:cNvSpPr/>
          <p:nvPr userDrawn="1"/>
        </p:nvSpPr>
        <p:spPr>
          <a:xfrm flipV="1">
            <a:off x="13101708" y="6743133"/>
            <a:ext cx="4042431" cy="660290"/>
          </a:xfrm>
          <a:prstGeom prst="round1Rect">
            <a:avLst>
              <a:gd name="adj" fmla="val 33510"/>
            </a:avLst>
          </a:prstGeom>
          <a:solidFill>
            <a:schemeClr val="accent1">
              <a:lumMod val="40000"/>
              <a:lumOff val="6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35" name="テキスト プレースホルダー 11"/>
          <p:cNvSpPr>
            <a:spLocks noGrp="1"/>
          </p:cNvSpPr>
          <p:nvPr>
            <p:ph type="body" sz="quarter" idx="36" hasCustomPrompt="1"/>
          </p:nvPr>
        </p:nvSpPr>
        <p:spPr>
          <a:xfrm>
            <a:off x="4879294" y="2028222"/>
            <a:ext cx="4042431" cy="773203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400" spc="3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6" name="テキスト プレースホルダー 11"/>
          <p:cNvSpPr>
            <a:spLocks noGrp="1"/>
          </p:cNvSpPr>
          <p:nvPr>
            <p:ph type="body" sz="quarter" idx="37" hasCustomPrompt="1"/>
          </p:nvPr>
        </p:nvSpPr>
        <p:spPr>
          <a:xfrm>
            <a:off x="9001271" y="2028222"/>
            <a:ext cx="4042431" cy="773203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400" spc="3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7" name="テキスト プレースホルダー 11"/>
          <p:cNvSpPr>
            <a:spLocks noGrp="1"/>
          </p:cNvSpPr>
          <p:nvPr>
            <p:ph type="body" sz="quarter" idx="38" hasCustomPrompt="1"/>
          </p:nvPr>
        </p:nvSpPr>
        <p:spPr>
          <a:xfrm>
            <a:off x="13087763" y="2028222"/>
            <a:ext cx="4042431" cy="773203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400" spc="3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8" name="テキスト プレースホルダー 11"/>
          <p:cNvSpPr>
            <a:spLocks noGrp="1"/>
          </p:cNvSpPr>
          <p:nvPr>
            <p:ph type="body" sz="quarter" idx="39" hasCustomPrompt="1"/>
          </p:nvPr>
        </p:nvSpPr>
        <p:spPr>
          <a:xfrm>
            <a:off x="1038050" y="3027399"/>
            <a:ext cx="3777406" cy="624867"/>
          </a:xfrm>
        </p:spPr>
        <p:txBody>
          <a:bodyPr anchor="ctr">
            <a:noAutofit/>
          </a:bodyPr>
          <a:lstStyle>
            <a:lvl1pPr algn="r">
              <a:lnSpc>
                <a:spcPct val="120000"/>
              </a:lnSpc>
              <a:defRPr sz="2400" spc="3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9" name="テキスト プレースホルダー 11"/>
          <p:cNvSpPr>
            <a:spLocks noGrp="1"/>
          </p:cNvSpPr>
          <p:nvPr>
            <p:ph type="body" sz="quarter" idx="40" hasCustomPrompt="1"/>
          </p:nvPr>
        </p:nvSpPr>
        <p:spPr>
          <a:xfrm>
            <a:off x="1038050" y="3756356"/>
            <a:ext cx="3777406" cy="624867"/>
          </a:xfrm>
        </p:spPr>
        <p:txBody>
          <a:bodyPr anchor="ctr">
            <a:noAutofit/>
          </a:bodyPr>
          <a:lstStyle>
            <a:lvl1pPr algn="r">
              <a:lnSpc>
                <a:spcPct val="120000"/>
              </a:lnSpc>
              <a:defRPr sz="2400" spc="3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0" name="テキスト プレースホルダー 11"/>
          <p:cNvSpPr>
            <a:spLocks noGrp="1"/>
          </p:cNvSpPr>
          <p:nvPr>
            <p:ph type="body" sz="quarter" idx="41" hasCustomPrompt="1"/>
          </p:nvPr>
        </p:nvSpPr>
        <p:spPr>
          <a:xfrm>
            <a:off x="1038050" y="4503050"/>
            <a:ext cx="3777406" cy="624867"/>
          </a:xfrm>
        </p:spPr>
        <p:txBody>
          <a:bodyPr anchor="ctr">
            <a:noAutofit/>
          </a:bodyPr>
          <a:lstStyle>
            <a:lvl1pPr algn="r">
              <a:lnSpc>
                <a:spcPct val="120000"/>
              </a:lnSpc>
              <a:defRPr sz="2400" spc="3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1" name="テキスト プレースホルダー 11"/>
          <p:cNvSpPr>
            <a:spLocks noGrp="1"/>
          </p:cNvSpPr>
          <p:nvPr>
            <p:ph type="body" sz="quarter" idx="42" hasCustomPrompt="1"/>
          </p:nvPr>
        </p:nvSpPr>
        <p:spPr>
          <a:xfrm>
            <a:off x="1038050" y="5249744"/>
            <a:ext cx="3777406" cy="624867"/>
          </a:xfrm>
        </p:spPr>
        <p:txBody>
          <a:bodyPr anchor="ctr">
            <a:noAutofit/>
          </a:bodyPr>
          <a:lstStyle>
            <a:lvl1pPr algn="r">
              <a:lnSpc>
                <a:spcPct val="120000"/>
              </a:lnSpc>
              <a:defRPr sz="2400" spc="3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2" name="テキスト プレースホルダー 11"/>
          <p:cNvSpPr>
            <a:spLocks noGrp="1"/>
          </p:cNvSpPr>
          <p:nvPr>
            <p:ph type="body" sz="quarter" idx="43" hasCustomPrompt="1"/>
          </p:nvPr>
        </p:nvSpPr>
        <p:spPr>
          <a:xfrm>
            <a:off x="1038050" y="6014149"/>
            <a:ext cx="3777406" cy="624867"/>
          </a:xfrm>
        </p:spPr>
        <p:txBody>
          <a:bodyPr anchor="ctr">
            <a:noAutofit/>
          </a:bodyPr>
          <a:lstStyle>
            <a:lvl1pPr algn="r">
              <a:lnSpc>
                <a:spcPct val="120000"/>
              </a:lnSpc>
              <a:defRPr sz="2400" spc="3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3" name="テキスト プレースホルダー 11"/>
          <p:cNvSpPr>
            <a:spLocks noGrp="1"/>
          </p:cNvSpPr>
          <p:nvPr>
            <p:ph type="body" sz="quarter" idx="44" hasCustomPrompt="1"/>
          </p:nvPr>
        </p:nvSpPr>
        <p:spPr>
          <a:xfrm>
            <a:off x="1038050" y="6755491"/>
            <a:ext cx="3777406" cy="624867"/>
          </a:xfrm>
        </p:spPr>
        <p:txBody>
          <a:bodyPr anchor="ctr">
            <a:noAutofit/>
          </a:bodyPr>
          <a:lstStyle>
            <a:lvl1pPr algn="r">
              <a:lnSpc>
                <a:spcPct val="120000"/>
              </a:lnSpc>
              <a:defRPr sz="2400" spc="3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56" name="テキスト プレースホルダー 11"/>
          <p:cNvSpPr>
            <a:spLocks noGrp="1"/>
          </p:cNvSpPr>
          <p:nvPr>
            <p:ph type="body" sz="quarter" idx="45" hasCustomPrompt="1"/>
          </p:nvPr>
        </p:nvSpPr>
        <p:spPr>
          <a:xfrm>
            <a:off x="4879293" y="3045085"/>
            <a:ext cx="4042431" cy="624867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0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57" name="テキスト プレースホルダー 11"/>
          <p:cNvSpPr>
            <a:spLocks noGrp="1"/>
          </p:cNvSpPr>
          <p:nvPr>
            <p:ph type="body" sz="quarter" idx="46" hasCustomPrompt="1"/>
          </p:nvPr>
        </p:nvSpPr>
        <p:spPr>
          <a:xfrm>
            <a:off x="4875951" y="3774042"/>
            <a:ext cx="4042431" cy="624867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0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58" name="テキスト プレースホルダー 11"/>
          <p:cNvSpPr>
            <a:spLocks noGrp="1"/>
          </p:cNvSpPr>
          <p:nvPr>
            <p:ph type="body" sz="quarter" idx="47" hasCustomPrompt="1"/>
          </p:nvPr>
        </p:nvSpPr>
        <p:spPr>
          <a:xfrm>
            <a:off x="4875951" y="4520736"/>
            <a:ext cx="4042431" cy="624867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0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59" name="テキスト プレースホルダー 11"/>
          <p:cNvSpPr>
            <a:spLocks noGrp="1"/>
          </p:cNvSpPr>
          <p:nvPr>
            <p:ph type="body" sz="quarter" idx="48" hasCustomPrompt="1"/>
          </p:nvPr>
        </p:nvSpPr>
        <p:spPr>
          <a:xfrm>
            <a:off x="4879293" y="5267430"/>
            <a:ext cx="4042431" cy="624867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0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60" name="テキスト プレースホルダー 11"/>
          <p:cNvSpPr>
            <a:spLocks noGrp="1"/>
          </p:cNvSpPr>
          <p:nvPr>
            <p:ph type="body" sz="quarter" idx="49" hasCustomPrompt="1"/>
          </p:nvPr>
        </p:nvSpPr>
        <p:spPr>
          <a:xfrm>
            <a:off x="4884232" y="6031835"/>
            <a:ext cx="4042431" cy="624867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0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61" name="テキスト プレースホルダー 11"/>
          <p:cNvSpPr>
            <a:spLocks noGrp="1"/>
          </p:cNvSpPr>
          <p:nvPr>
            <p:ph type="body" sz="quarter" idx="50" hasCustomPrompt="1"/>
          </p:nvPr>
        </p:nvSpPr>
        <p:spPr>
          <a:xfrm>
            <a:off x="4871875" y="6773177"/>
            <a:ext cx="4042431" cy="624867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0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62" name="テキスト プレースホルダー 11"/>
          <p:cNvSpPr>
            <a:spLocks noGrp="1"/>
          </p:cNvSpPr>
          <p:nvPr>
            <p:ph type="body" sz="quarter" idx="51" hasCustomPrompt="1"/>
          </p:nvPr>
        </p:nvSpPr>
        <p:spPr>
          <a:xfrm>
            <a:off x="9008690" y="3045085"/>
            <a:ext cx="4042431" cy="624867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0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63" name="テキスト プレースホルダー 11"/>
          <p:cNvSpPr>
            <a:spLocks noGrp="1"/>
          </p:cNvSpPr>
          <p:nvPr>
            <p:ph type="body" sz="quarter" idx="52" hasCustomPrompt="1"/>
          </p:nvPr>
        </p:nvSpPr>
        <p:spPr>
          <a:xfrm>
            <a:off x="9005347" y="3774042"/>
            <a:ext cx="4042431" cy="624867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0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64" name="テキスト プレースホルダー 11"/>
          <p:cNvSpPr>
            <a:spLocks noGrp="1"/>
          </p:cNvSpPr>
          <p:nvPr>
            <p:ph type="body" sz="quarter" idx="53" hasCustomPrompt="1"/>
          </p:nvPr>
        </p:nvSpPr>
        <p:spPr>
          <a:xfrm>
            <a:off x="9005347" y="4520736"/>
            <a:ext cx="4042431" cy="624867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0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65" name="テキスト プレースホルダー 11"/>
          <p:cNvSpPr>
            <a:spLocks noGrp="1"/>
          </p:cNvSpPr>
          <p:nvPr>
            <p:ph type="body" sz="quarter" idx="54" hasCustomPrompt="1"/>
          </p:nvPr>
        </p:nvSpPr>
        <p:spPr>
          <a:xfrm>
            <a:off x="9008690" y="5267430"/>
            <a:ext cx="4042431" cy="624867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0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66" name="テキスト プレースホルダー 11"/>
          <p:cNvSpPr>
            <a:spLocks noGrp="1"/>
          </p:cNvSpPr>
          <p:nvPr>
            <p:ph type="body" sz="quarter" idx="55" hasCustomPrompt="1"/>
          </p:nvPr>
        </p:nvSpPr>
        <p:spPr>
          <a:xfrm>
            <a:off x="9013628" y="6031835"/>
            <a:ext cx="4042431" cy="624867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0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67" name="テキスト プレースホルダー 11"/>
          <p:cNvSpPr>
            <a:spLocks noGrp="1"/>
          </p:cNvSpPr>
          <p:nvPr>
            <p:ph type="body" sz="quarter" idx="56" hasCustomPrompt="1"/>
          </p:nvPr>
        </p:nvSpPr>
        <p:spPr>
          <a:xfrm>
            <a:off x="9001271" y="6773177"/>
            <a:ext cx="4042431" cy="624867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0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68" name="テキスト プレースホルダー 11"/>
          <p:cNvSpPr>
            <a:spLocks noGrp="1"/>
          </p:cNvSpPr>
          <p:nvPr>
            <p:ph type="body" sz="quarter" idx="57" hasCustomPrompt="1"/>
          </p:nvPr>
        </p:nvSpPr>
        <p:spPr>
          <a:xfrm>
            <a:off x="13101708" y="3045085"/>
            <a:ext cx="4042431" cy="624867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0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69" name="テキスト プレースホルダー 11"/>
          <p:cNvSpPr>
            <a:spLocks noGrp="1"/>
          </p:cNvSpPr>
          <p:nvPr>
            <p:ph type="body" sz="quarter" idx="58" hasCustomPrompt="1"/>
          </p:nvPr>
        </p:nvSpPr>
        <p:spPr>
          <a:xfrm>
            <a:off x="13098366" y="3774042"/>
            <a:ext cx="4042431" cy="624867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0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70" name="テキスト プレースホルダー 11"/>
          <p:cNvSpPr>
            <a:spLocks noGrp="1"/>
          </p:cNvSpPr>
          <p:nvPr>
            <p:ph type="body" sz="quarter" idx="59" hasCustomPrompt="1"/>
          </p:nvPr>
        </p:nvSpPr>
        <p:spPr>
          <a:xfrm>
            <a:off x="13098366" y="4520736"/>
            <a:ext cx="4042431" cy="624867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0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71" name="テキスト プレースホルダー 11"/>
          <p:cNvSpPr>
            <a:spLocks noGrp="1"/>
          </p:cNvSpPr>
          <p:nvPr>
            <p:ph type="body" sz="quarter" idx="60" hasCustomPrompt="1"/>
          </p:nvPr>
        </p:nvSpPr>
        <p:spPr>
          <a:xfrm>
            <a:off x="13101708" y="5267430"/>
            <a:ext cx="4042431" cy="624867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0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72" name="テキスト プレースホルダー 11"/>
          <p:cNvSpPr>
            <a:spLocks noGrp="1"/>
          </p:cNvSpPr>
          <p:nvPr>
            <p:ph type="body" sz="quarter" idx="61" hasCustomPrompt="1"/>
          </p:nvPr>
        </p:nvSpPr>
        <p:spPr>
          <a:xfrm>
            <a:off x="13106646" y="6031835"/>
            <a:ext cx="4042431" cy="624867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0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73" name="テキスト プレースホルダー 11"/>
          <p:cNvSpPr>
            <a:spLocks noGrp="1"/>
          </p:cNvSpPr>
          <p:nvPr>
            <p:ph type="body" sz="quarter" idx="62" hasCustomPrompt="1"/>
          </p:nvPr>
        </p:nvSpPr>
        <p:spPr>
          <a:xfrm>
            <a:off x="13094289" y="6773177"/>
            <a:ext cx="4042431" cy="624867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0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cxnSp>
        <p:nvCxnSpPr>
          <p:cNvPr id="74" name="直線コネクタ 73"/>
          <p:cNvCxnSpPr/>
          <p:nvPr userDrawn="1"/>
        </p:nvCxnSpPr>
        <p:spPr>
          <a:xfrm flipH="1" flipV="1">
            <a:off x="3333245" y="7753790"/>
            <a:ext cx="11621508" cy="1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テキスト プレースホルダー 11"/>
          <p:cNvSpPr>
            <a:spLocks noGrp="1"/>
          </p:cNvSpPr>
          <p:nvPr>
            <p:ph type="body" sz="quarter" idx="63" hasCustomPrompt="1"/>
          </p:nvPr>
        </p:nvSpPr>
        <p:spPr>
          <a:xfrm>
            <a:off x="2097437" y="7975591"/>
            <a:ext cx="14103652" cy="1539112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2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5009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500"/>
                            </p:stCondLst>
                            <p:childTnLst>
                              <p:par>
                                <p:cTn id="7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2000"/>
                            </p:stCondLst>
                            <p:childTnLst>
                              <p:par>
                                <p:cTn id="10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2500"/>
                            </p:stCondLst>
                            <p:childTnLst>
                              <p:par>
                                <p:cTn id="1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3000"/>
                            </p:stCondLst>
                            <p:childTnLst>
                              <p:par>
                                <p:cTn id="1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7" presetID="16" presetClass="entr" presetSubtype="37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2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3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5" grpId="0"/>
    </p:bld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rmal Tabl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ja-JP" dirty="0"/>
              <a:t>SLIDE TITLE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5" name="1 つの角を丸めた四角形 4"/>
          <p:cNvSpPr/>
          <p:nvPr userDrawn="1"/>
        </p:nvSpPr>
        <p:spPr>
          <a:xfrm flipH="1">
            <a:off x="1034708" y="1890578"/>
            <a:ext cx="3780748" cy="1048493"/>
          </a:xfrm>
          <a:prstGeom prst="round1Rect">
            <a:avLst/>
          </a:prstGeom>
          <a:solidFill>
            <a:schemeClr val="accent1">
              <a:lumMod val="75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6" name="正方形/長方形 5"/>
          <p:cNvSpPr/>
          <p:nvPr userDrawn="1"/>
        </p:nvSpPr>
        <p:spPr>
          <a:xfrm>
            <a:off x="4913162" y="1890578"/>
            <a:ext cx="3029679" cy="1048493"/>
          </a:xfrm>
          <a:prstGeom prst="rect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7" name="正方形/長方形 6"/>
          <p:cNvSpPr/>
          <p:nvPr userDrawn="1"/>
        </p:nvSpPr>
        <p:spPr>
          <a:xfrm>
            <a:off x="8018777" y="1890578"/>
            <a:ext cx="3029679" cy="1048493"/>
          </a:xfrm>
          <a:prstGeom prst="rect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8" name="1 つの角を丸めた四角形 7"/>
          <p:cNvSpPr/>
          <p:nvPr userDrawn="1"/>
        </p:nvSpPr>
        <p:spPr>
          <a:xfrm>
            <a:off x="14260799" y="1890578"/>
            <a:ext cx="2883339" cy="1048493"/>
          </a:xfrm>
          <a:prstGeom prst="round1Rect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9" name="正方形/長方形 8"/>
          <p:cNvSpPr/>
          <p:nvPr userDrawn="1"/>
        </p:nvSpPr>
        <p:spPr>
          <a:xfrm>
            <a:off x="1038050" y="3009661"/>
            <a:ext cx="3777406" cy="660290"/>
          </a:xfrm>
          <a:prstGeom prst="rect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10" name="正方形/長方形 9"/>
          <p:cNvSpPr/>
          <p:nvPr userDrawn="1"/>
        </p:nvSpPr>
        <p:spPr>
          <a:xfrm>
            <a:off x="1038050" y="3756355"/>
            <a:ext cx="3777406" cy="660290"/>
          </a:xfrm>
          <a:prstGeom prst="rect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11" name="正方形/長方形 10"/>
          <p:cNvSpPr/>
          <p:nvPr userDrawn="1"/>
        </p:nvSpPr>
        <p:spPr>
          <a:xfrm>
            <a:off x="1038050" y="4503049"/>
            <a:ext cx="3777406" cy="660290"/>
          </a:xfrm>
          <a:prstGeom prst="rect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12" name="正方形/長方形 11"/>
          <p:cNvSpPr/>
          <p:nvPr userDrawn="1"/>
        </p:nvSpPr>
        <p:spPr>
          <a:xfrm>
            <a:off x="1038050" y="5249743"/>
            <a:ext cx="3777406" cy="660290"/>
          </a:xfrm>
          <a:prstGeom prst="rect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13" name="正方形/長方形 12"/>
          <p:cNvSpPr/>
          <p:nvPr userDrawn="1"/>
        </p:nvSpPr>
        <p:spPr>
          <a:xfrm>
            <a:off x="1038050" y="5996437"/>
            <a:ext cx="3777406" cy="660290"/>
          </a:xfrm>
          <a:prstGeom prst="rect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14" name="1 つの角を丸めた四角形 13"/>
          <p:cNvSpPr/>
          <p:nvPr userDrawn="1"/>
        </p:nvSpPr>
        <p:spPr>
          <a:xfrm flipH="1" flipV="1">
            <a:off x="1038050" y="6743133"/>
            <a:ext cx="3777406" cy="660290"/>
          </a:xfrm>
          <a:prstGeom prst="round1Rect">
            <a:avLst>
              <a:gd name="adj" fmla="val 31639"/>
            </a:avLst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17" name="正方形/長方形 16"/>
          <p:cNvSpPr/>
          <p:nvPr userDrawn="1"/>
        </p:nvSpPr>
        <p:spPr>
          <a:xfrm>
            <a:off x="4913162" y="3009661"/>
            <a:ext cx="3029679" cy="66029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18" name="正方形/長方形 17"/>
          <p:cNvSpPr/>
          <p:nvPr userDrawn="1"/>
        </p:nvSpPr>
        <p:spPr>
          <a:xfrm>
            <a:off x="4913162" y="3756355"/>
            <a:ext cx="3029679" cy="66029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19" name="正方形/長方形 18"/>
          <p:cNvSpPr/>
          <p:nvPr userDrawn="1"/>
        </p:nvSpPr>
        <p:spPr>
          <a:xfrm>
            <a:off x="4913162" y="4503049"/>
            <a:ext cx="3029679" cy="66029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20" name="正方形/長方形 19"/>
          <p:cNvSpPr/>
          <p:nvPr userDrawn="1"/>
        </p:nvSpPr>
        <p:spPr>
          <a:xfrm>
            <a:off x="4913162" y="5249743"/>
            <a:ext cx="3029679" cy="66029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21" name="正方形/長方形 20"/>
          <p:cNvSpPr/>
          <p:nvPr userDrawn="1"/>
        </p:nvSpPr>
        <p:spPr>
          <a:xfrm>
            <a:off x="4913162" y="5996437"/>
            <a:ext cx="3029679" cy="66029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22" name="正方形/長方形 21"/>
          <p:cNvSpPr/>
          <p:nvPr userDrawn="1"/>
        </p:nvSpPr>
        <p:spPr>
          <a:xfrm>
            <a:off x="4913162" y="6743133"/>
            <a:ext cx="3029679" cy="66029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23" name="正方形/長方形 22"/>
          <p:cNvSpPr/>
          <p:nvPr userDrawn="1"/>
        </p:nvSpPr>
        <p:spPr>
          <a:xfrm>
            <a:off x="8018777" y="3009661"/>
            <a:ext cx="3029679" cy="66029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24" name="正方形/長方形 23"/>
          <p:cNvSpPr/>
          <p:nvPr userDrawn="1"/>
        </p:nvSpPr>
        <p:spPr>
          <a:xfrm>
            <a:off x="8018777" y="3756355"/>
            <a:ext cx="3029679" cy="66029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25" name="正方形/長方形 24"/>
          <p:cNvSpPr/>
          <p:nvPr userDrawn="1"/>
        </p:nvSpPr>
        <p:spPr>
          <a:xfrm>
            <a:off x="8018777" y="4503049"/>
            <a:ext cx="3029679" cy="66029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26" name="正方形/長方形 25"/>
          <p:cNvSpPr/>
          <p:nvPr userDrawn="1"/>
        </p:nvSpPr>
        <p:spPr>
          <a:xfrm>
            <a:off x="8018777" y="5249743"/>
            <a:ext cx="3029679" cy="66029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27" name="正方形/長方形 26"/>
          <p:cNvSpPr/>
          <p:nvPr userDrawn="1"/>
        </p:nvSpPr>
        <p:spPr>
          <a:xfrm>
            <a:off x="8018777" y="5996437"/>
            <a:ext cx="3029679" cy="66029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28" name="正方形/長方形 27"/>
          <p:cNvSpPr/>
          <p:nvPr userDrawn="1"/>
        </p:nvSpPr>
        <p:spPr>
          <a:xfrm>
            <a:off x="8018777" y="6743133"/>
            <a:ext cx="3029679" cy="66029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29" name="正方形/長方形 28"/>
          <p:cNvSpPr/>
          <p:nvPr userDrawn="1"/>
        </p:nvSpPr>
        <p:spPr>
          <a:xfrm>
            <a:off x="14260799" y="3009661"/>
            <a:ext cx="2883339" cy="66029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30" name="正方形/長方形 29"/>
          <p:cNvSpPr/>
          <p:nvPr userDrawn="1"/>
        </p:nvSpPr>
        <p:spPr>
          <a:xfrm>
            <a:off x="14260799" y="3756355"/>
            <a:ext cx="2883339" cy="66029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31" name="正方形/長方形 30"/>
          <p:cNvSpPr/>
          <p:nvPr userDrawn="1"/>
        </p:nvSpPr>
        <p:spPr>
          <a:xfrm>
            <a:off x="14260799" y="4503049"/>
            <a:ext cx="2883339" cy="66029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32" name="正方形/長方形 31"/>
          <p:cNvSpPr/>
          <p:nvPr userDrawn="1"/>
        </p:nvSpPr>
        <p:spPr>
          <a:xfrm>
            <a:off x="14260799" y="5249743"/>
            <a:ext cx="2883339" cy="66029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33" name="正方形/長方形 32"/>
          <p:cNvSpPr/>
          <p:nvPr userDrawn="1"/>
        </p:nvSpPr>
        <p:spPr>
          <a:xfrm>
            <a:off x="14260799" y="5996437"/>
            <a:ext cx="2883339" cy="66029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34" name="1 つの角を丸めた四角形 33"/>
          <p:cNvSpPr/>
          <p:nvPr userDrawn="1"/>
        </p:nvSpPr>
        <p:spPr>
          <a:xfrm flipV="1">
            <a:off x="14260799" y="6743133"/>
            <a:ext cx="2883339" cy="660290"/>
          </a:xfrm>
          <a:prstGeom prst="round1Rect">
            <a:avLst>
              <a:gd name="adj" fmla="val 33510"/>
            </a:avLst>
          </a:prstGeom>
          <a:solidFill>
            <a:schemeClr val="accent1">
              <a:lumMod val="40000"/>
              <a:lumOff val="6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35" name="テキスト プレースホルダー 11"/>
          <p:cNvSpPr>
            <a:spLocks noGrp="1"/>
          </p:cNvSpPr>
          <p:nvPr>
            <p:ph type="body" sz="quarter" idx="36" hasCustomPrompt="1"/>
          </p:nvPr>
        </p:nvSpPr>
        <p:spPr>
          <a:xfrm>
            <a:off x="4913163" y="2028222"/>
            <a:ext cx="3029679" cy="773203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400" spc="3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6" name="テキスト プレースホルダー 11"/>
          <p:cNvSpPr>
            <a:spLocks noGrp="1"/>
          </p:cNvSpPr>
          <p:nvPr>
            <p:ph type="body" sz="quarter" idx="37" hasCustomPrompt="1"/>
          </p:nvPr>
        </p:nvSpPr>
        <p:spPr>
          <a:xfrm>
            <a:off x="8029548" y="2028222"/>
            <a:ext cx="3029679" cy="773203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400" spc="3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7" name="テキスト プレースホルダー 11"/>
          <p:cNvSpPr>
            <a:spLocks noGrp="1"/>
          </p:cNvSpPr>
          <p:nvPr>
            <p:ph type="body" sz="quarter" idx="38" hasCustomPrompt="1"/>
          </p:nvPr>
        </p:nvSpPr>
        <p:spPr>
          <a:xfrm>
            <a:off x="14246854" y="2028222"/>
            <a:ext cx="2883339" cy="773203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400" spc="3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8" name="テキスト プレースホルダー 11"/>
          <p:cNvSpPr>
            <a:spLocks noGrp="1"/>
          </p:cNvSpPr>
          <p:nvPr>
            <p:ph type="body" sz="quarter" idx="39" hasCustomPrompt="1"/>
          </p:nvPr>
        </p:nvSpPr>
        <p:spPr>
          <a:xfrm>
            <a:off x="1038050" y="3027399"/>
            <a:ext cx="3777406" cy="624867"/>
          </a:xfrm>
        </p:spPr>
        <p:txBody>
          <a:bodyPr anchor="ctr">
            <a:noAutofit/>
          </a:bodyPr>
          <a:lstStyle>
            <a:lvl1pPr algn="r">
              <a:lnSpc>
                <a:spcPct val="120000"/>
              </a:lnSpc>
              <a:defRPr sz="2400" spc="3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9" name="テキスト プレースホルダー 11"/>
          <p:cNvSpPr>
            <a:spLocks noGrp="1"/>
          </p:cNvSpPr>
          <p:nvPr>
            <p:ph type="body" sz="quarter" idx="40" hasCustomPrompt="1"/>
          </p:nvPr>
        </p:nvSpPr>
        <p:spPr>
          <a:xfrm>
            <a:off x="1038050" y="3756356"/>
            <a:ext cx="3777406" cy="624867"/>
          </a:xfrm>
        </p:spPr>
        <p:txBody>
          <a:bodyPr anchor="ctr">
            <a:noAutofit/>
          </a:bodyPr>
          <a:lstStyle>
            <a:lvl1pPr algn="r">
              <a:lnSpc>
                <a:spcPct val="120000"/>
              </a:lnSpc>
              <a:defRPr sz="2400" spc="3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0" name="テキスト プレースホルダー 11"/>
          <p:cNvSpPr>
            <a:spLocks noGrp="1"/>
          </p:cNvSpPr>
          <p:nvPr>
            <p:ph type="body" sz="quarter" idx="41" hasCustomPrompt="1"/>
          </p:nvPr>
        </p:nvSpPr>
        <p:spPr>
          <a:xfrm>
            <a:off x="1038050" y="4503050"/>
            <a:ext cx="3777406" cy="624867"/>
          </a:xfrm>
        </p:spPr>
        <p:txBody>
          <a:bodyPr anchor="ctr">
            <a:noAutofit/>
          </a:bodyPr>
          <a:lstStyle>
            <a:lvl1pPr algn="r">
              <a:lnSpc>
                <a:spcPct val="120000"/>
              </a:lnSpc>
              <a:defRPr sz="2400" spc="3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1" name="テキスト プレースホルダー 11"/>
          <p:cNvSpPr>
            <a:spLocks noGrp="1"/>
          </p:cNvSpPr>
          <p:nvPr>
            <p:ph type="body" sz="quarter" idx="42" hasCustomPrompt="1"/>
          </p:nvPr>
        </p:nvSpPr>
        <p:spPr>
          <a:xfrm>
            <a:off x="1038050" y="5249744"/>
            <a:ext cx="3777406" cy="624867"/>
          </a:xfrm>
        </p:spPr>
        <p:txBody>
          <a:bodyPr anchor="ctr">
            <a:noAutofit/>
          </a:bodyPr>
          <a:lstStyle>
            <a:lvl1pPr algn="r">
              <a:lnSpc>
                <a:spcPct val="120000"/>
              </a:lnSpc>
              <a:defRPr sz="2400" spc="3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2" name="テキスト プレースホルダー 11"/>
          <p:cNvSpPr>
            <a:spLocks noGrp="1"/>
          </p:cNvSpPr>
          <p:nvPr>
            <p:ph type="body" sz="quarter" idx="43" hasCustomPrompt="1"/>
          </p:nvPr>
        </p:nvSpPr>
        <p:spPr>
          <a:xfrm>
            <a:off x="1038050" y="6014149"/>
            <a:ext cx="3777406" cy="624867"/>
          </a:xfrm>
        </p:spPr>
        <p:txBody>
          <a:bodyPr anchor="ctr">
            <a:noAutofit/>
          </a:bodyPr>
          <a:lstStyle>
            <a:lvl1pPr algn="r">
              <a:lnSpc>
                <a:spcPct val="120000"/>
              </a:lnSpc>
              <a:defRPr sz="2400" spc="3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3" name="テキスト プレースホルダー 11"/>
          <p:cNvSpPr>
            <a:spLocks noGrp="1"/>
          </p:cNvSpPr>
          <p:nvPr>
            <p:ph type="body" sz="quarter" idx="44" hasCustomPrompt="1"/>
          </p:nvPr>
        </p:nvSpPr>
        <p:spPr>
          <a:xfrm>
            <a:off x="1038050" y="6755491"/>
            <a:ext cx="3777406" cy="624867"/>
          </a:xfrm>
        </p:spPr>
        <p:txBody>
          <a:bodyPr anchor="ctr">
            <a:noAutofit/>
          </a:bodyPr>
          <a:lstStyle>
            <a:lvl1pPr algn="r">
              <a:lnSpc>
                <a:spcPct val="120000"/>
              </a:lnSpc>
              <a:defRPr sz="2400" spc="3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56" name="テキスト プレースホルダー 11"/>
          <p:cNvSpPr>
            <a:spLocks noGrp="1"/>
          </p:cNvSpPr>
          <p:nvPr>
            <p:ph type="body" sz="quarter" idx="45" hasCustomPrompt="1"/>
          </p:nvPr>
        </p:nvSpPr>
        <p:spPr>
          <a:xfrm>
            <a:off x="4913162" y="3045085"/>
            <a:ext cx="3029679" cy="624867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0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57" name="テキスト プレースホルダー 11"/>
          <p:cNvSpPr>
            <a:spLocks noGrp="1"/>
          </p:cNvSpPr>
          <p:nvPr>
            <p:ph type="body" sz="quarter" idx="46" hasCustomPrompt="1"/>
          </p:nvPr>
        </p:nvSpPr>
        <p:spPr>
          <a:xfrm>
            <a:off x="4909820" y="3774042"/>
            <a:ext cx="3029679" cy="624867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0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58" name="テキスト プレースホルダー 11"/>
          <p:cNvSpPr>
            <a:spLocks noGrp="1"/>
          </p:cNvSpPr>
          <p:nvPr>
            <p:ph type="body" sz="quarter" idx="47" hasCustomPrompt="1"/>
          </p:nvPr>
        </p:nvSpPr>
        <p:spPr>
          <a:xfrm>
            <a:off x="4909820" y="4520736"/>
            <a:ext cx="3029679" cy="624867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0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59" name="テキスト プレースホルダー 11"/>
          <p:cNvSpPr>
            <a:spLocks noGrp="1"/>
          </p:cNvSpPr>
          <p:nvPr>
            <p:ph type="body" sz="quarter" idx="48" hasCustomPrompt="1"/>
          </p:nvPr>
        </p:nvSpPr>
        <p:spPr>
          <a:xfrm>
            <a:off x="4913162" y="5267430"/>
            <a:ext cx="3029679" cy="624867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0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60" name="テキスト プレースホルダー 11"/>
          <p:cNvSpPr>
            <a:spLocks noGrp="1"/>
          </p:cNvSpPr>
          <p:nvPr>
            <p:ph type="body" sz="quarter" idx="49" hasCustomPrompt="1"/>
          </p:nvPr>
        </p:nvSpPr>
        <p:spPr>
          <a:xfrm>
            <a:off x="4918101" y="6031835"/>
            <a:ext cx="3029679" cy="624867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0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61" name="テキスト プレースホルダー 11"/>
          <p:cNvSpPr>
            <a:spLocks noGrp="1"/>
          </p:cNvSpPr>
          <p:nvPr>
            <p:ph type="body" sz="quarter" idx="50" hasCustomPrompt="1"/>
          </p:nvPr>
        </p:nvSpPr>
        <p:spPr>
          <a:xfrm>
            <a:off x="4905744" y="6773177"/>
            <a:ext cx="3029679" cy="624867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0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62" name="テキスト プレースホルダー 11"/>
          <p:cNvSpPr>
            <a:spLocks noGrp="1"/>
          </p:cNvSpPr>
          <p:nvPr>
            <p:ph type="body" sz="quarter" idx="51" hasCustomPrompt="1"/>
          </p:nvPr>
        </p:nvSpPr>
        <p:spPr>
          <a:xfrm>
            <a:off x="8036966" y="3045085"/>
            <a:ext cx="3029679" cy="624867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0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63" name="テキスト プレースホルダー 11"/>
          <p:cNvSpPr>
            <a:spLocks noGrp="1"/>
          </p:cNvSpPr>
          <p:nvPr>
            <p:ph type="body" sz="quarter" idx="52" hasCustomPrompt="1"/>
          </p:nvPr>
        </p:nvSpPr>
        <p:spPr>
          <a:xfrm>
            <a:off x="8033624" y="3774042"/>
            <a:ext cx="3029679" cy="624867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0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64" name="テキスト プレースホルダー 11"/>
          <p:cNvSpPr>
            <a:spLocks noGrp="1"/>
          </p:cNvSpPr>
          <p:nvPr>
            <p:ph type="body" sz="quarter" idx="53" hasCustomPrompt="1"/>
          </p:nvPr>
        </p:nvSpPr>
        <p:spPr>
          <a:xfrm>
            <a:off x="8033624" y="4520736"/>
            <a:ext cx="3029679" cy="624867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0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65" name="テキスト プレースホルダー 11"/>
          <p:cNvSpPr>
            <a:spLocks noGrp="1"/>
          </p:cNvSpPr>
          <p:nvPr>
            <p:ph type="body" sz="quarter" idx="54" hasCustomPrompt="1"/>
          </p:nvPr>
        </p:nvSpPr>
        <p:spPr>
          <a:xfrm>
            <a:off x="8036966" y="5267430"/>
            <a:ext cx="3029679" cy="624867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0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66" name="テキスト プレースホルダー 11"/>
          <p:cNvSpPr>
            <a:spLocks noGrp="1"/>
          </p:cNvSpPr>
          <p:nvPr>
            <p:ph type="body" sz="quarter" idx="55" hasCustomPrompt="1"/>
          </p:nvPr>
        </p:nvSpPr>
        <p:spPr>
          <a:xfrm>
            <a:off x="8041905" y="6031835"/>
            <a:ext cx="3029679" cy="624867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0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67" name="テキスト プレースホルダー 11"/>
          <p:cNvSpPr>
            <a:spLocks noGrp="1"/>
          </p:cNvSpPr>
          <p:nvPr>
            <p:ph type="body" sz="quarter" idx="56" hasCustomPrompt="1"/>
          </p:nvPr>
        </p:nvSpPr>
        <p:spPr>
          <a:xfrm>
            <a:off x="8029548" y="6773177"/>
            <a:ext cx="3029679" cy="624867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0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68" name="テキスト プレースホルダー 11"/>
          <p:cNvSpPr>
            <a:spLocks noGrp="1"/>
          </p:cNvSpPr>
          <p:nvPr>
            <p:ph type="body" sz="quarter" idx="57" hasCustomPrompt="1"/>
          </p:nvPr>
        </p:nvSpPr>
        <p:spPr>
          <a:xfrm>
            <a:off x="14260799" y="3045085"/>
            <a:ext cx="2883339" cy="624867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0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69" name="テキスト プレースホルダー 11"/>
          <p:cNvSpPr>
            <a:spLocks noGrp="1"/>
          </p:cNvSpPr>
          <p:nvPr>
            <p:ph type="body" sz="quarter" idx="58" hasCustomPrompt="1"/>
          </p:nvPr>
        </p:nvSpPr>
        <p:spPr>
          <a:xfrm>
            <a:off x="14257457" y="3774042"/>
            <a:ext cx="2883339" cy="624867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0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70" name="テキスト プレースホルダー 11"/>
          <p:cNvSpPr>
            <a:spLocks noGrp="1"/>
          </p:cNvSpPr>
          <p:nvPr>
            <p:ph type="body" sz="quarter" idx="59" hasCustomPrompt="1"/>
          </p:nvPr>
        </p:nvSpPr>
        <p:spPr>
          <a:xfrm>
            <a:off x="14257457" y="4520736"/>
            <a:ext cx="2883339" cy="624867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0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71" name="テキスト プレースホルダー 11"/>
          <p:cNvSpPr>
            <a:spLocks noGrp="1"/>
          </p:cNvSpPr>
          <p:nvPr>
            <p:ph type="body" sz="quarter" idx="60" hasCustomPrompt="1"/>
          </p:nvPr>
        </p:nvSpPr>
        <p:spPr>
          <a:xfrm>
            <a:off x="14260799" y="5267430"/>
            <a:ext cx="2883339" cy="624867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0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72" name="テキスト プレースホルダー 11"/>
          <p:cNvSpPr>
            <a:spLocks noGrp="1"/>
          </p:cNvSpPr>
          <p:nvPr>
            <p:ph type="body" sz="quarter" idx="61" hasCustomPrompt="1"/>
          </p:nvPr>
        </p:nvSpPr>
        <p:spPr>
          <a:xfrm>
            <a:off x="14265738" y="6031835"/>
            <a:ext cx="2883339" cy="624867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0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73" name="テキスト プレースホルダー 11"/>
          <p:cNvSpPr>
            <a:spLocks noGrp="1"/>
          </p:cNvSpPr>
          <p:nvPr>
            <p:ph type="body" sz="quarter" idx="62" hasCustomPrompt="1"/>
          </p:nvPr>
        </p:nvSpPr>
        <p:spPr>
          <a:xfrm>
            <a:off x="14253380" y="6773177"/>
            <a:ext cx="2883339" cy="624867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0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cxnSp>
        <p:nvCxnSpPr>
          <p:cNvPr id="74" name="直線コネクタ 73"/>
          <p:cNvCxnSpPr/>
          <p:nvPr userDrawn="1"/>
        </p:nvCxnSpPr>
        <p:spPr>
          <a:xfrm flipH="1" flipV="1">
            <a:off x="3333245" y="7753790"/>
            <a:ext cx="11621508" cy="1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テキスト プレースホルダー 11"/>
          <p:cNvSpPr>
            <a:spLocks noGrp="1"/>
          </p:cNvSpPr>
          <p:nvPr>
            <p:ph type="body" sz="quarter" idx="63" hasCustomPrompt="1"/>
          </p:nvPr>
        </p:nvSpPr>
        <p:spPr>
          <a:xfrm>
            <a:off x="2097437" y="7975591"/>
            <a:ext cx="14103652" cy="1539112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2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76" name="正方形/長方形 75"/>
          <p:cNvSpPr/>
          <p:nvPr userDrawn="1"/>
        </p:nvSpPr>
        <p:spPr>
          <a:xfrm>
            <a:off x="11132190" y="1890578"/>
            <a:ext cx="3029679" cy="1048493"/>
          </a:xfrm>
          <a:prstGeom prst="rect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77" name="正方形/長方形 76"/>
          <p:cNvSpPr/>
          <p:nvPr userDrawn="1"/>
        </p:nvSpPr>
        <p:spPr>
          <a:xfrm>
            <a:off x="11132190" y="3009661"/>
            <a:ext cx="3029679" cy="66029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78" name="正方形/長方形 77"/>
          <p:cNvSpPr/>
          <p:nvPr userDrawn="1"/>
        </p:nvSpPr>
        <p:spPr>
          <a:xfrm>
            <a:off x="11132190" y="3756355"/>
            <a:ext cx="3029679" cy="66029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79" name="正方形/長方形 78"/>
          <p:cNvSpPr/>
          <p:nvPr userDrawn="1"/>
        </p:nvSpPr>
        <p:spPr>
          <a:xfrm>
            <a:off x="11132190" y="4503049"/>
            <a:ext cx="3029679" cy="66029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80" name="正方形/長方形 79"/>
          <p:cNvSpPr/>
          <p:nvPr userDrawn="1"/>
        </p:nvSpPr>
        <p:spPr>
          <a:xfrm>
            <a:off x="11132190" y="5249743"/>
            <a:ext cx="3029679" cy="66029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81" name="正方形/長方形 80"/>
          <p:cNvSpPr/>
          <p:nvPr userDrawn="1"/>
        </p:nvSpPr>
        <p:spPr>
          <a:xfrm>
            <a:off x="11132190" y="5996437"/>
            <a:ext cx="3029679" cy="66029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82" name="正方形/長方形 81"/>
          <p:cNvSpPr/>
          <p:nvPr userDrawn="1"/>
        </p:nvSpPr>
        <p:spPr>
          <a:xfrm>
            <a:off x="11132190" y="6743133"/>
            <a:ext cx="3029679" cy="66029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83" name="テキスト プレースホルダー 11"/>
          <p:cNvSpPr>
            <a:spLocks noGrp="1"/>
          </p:cNvSpPr>
          <p:nvPr>
            <p:ph type="body" sz="quarter" idx="64" hasCustomPrompt="1"/>
          </p:nvPr>
        </p:nvSpPr>
        <p:spPr>
          <a:xfrm>
            <a:off x="11142961" y="2028222"/>
            <a:ext cx="3029679" cy="773203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400" spc="3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84" name="テキスト プレースホルダー 11"/>
          <p:cNvSpPr>
            <a:spLocks noGrp="1"/>
          </p:cNvSpPr>
          <p:nvPr>
            <p:ph type="body" sz="quarter" idx="65" hasCustomPrompt="1"/>
          </p:nvPr>
        </p:nvSpPr>
        <p:spPr>
          <a:xfrm>
            <a:off x="11150380" y="3045085"/>
            <a:ext cx="3029679" cy="624867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0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85" name="テキスト プレースホルダー 11"/>
          <p:cNvSpPr>
            <a:spLocks noGrp="1"/>
          </p:cNvSpPr>
          <p:nvPr>
            <p:ph type="body" sz="quarter" idx="66" hasCustomPrompt="1"/>
          </p:nvPr>
        </p:nvSpPr>
        <p:spPr>
          <a:xfrm>
            <a:off x="11147037" y="3774042"/>
            <a:ext cx="3029679" cy="624867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0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86" name="テキスト プレースホルダー 11"/>
          <p:cNvSpPr>
            <a:spLocks noGrp="1"/>
          </p:cNvSpPr>
          <p:nvPr>
            <p:ph type="body" sz="quarter" idx="67" hasCustomPrompt="1"/>
          </p:nvPr>
        </p:nvSpPr>
        <p:spPr>
          <a:xfrm>
            <a:off x="11147037" y="4520736"/>
            <a:ext cx="3029679" cy="624867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0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87" name="テキスト プレースホルダー 11"/>
          <p:cNvSpPr>
            <a:spLocks noGrp="1"/>
          </p:cNvSpPr>
          <p:nvPr>
            <p:ph type="body" sz="quarter" idx="68" hasCustomPrompt="1"/>
          </p:nvPr>
        </p:nvSpPr>
        <p:spPr>
          <a:xfrm>
            <a:off x="11150380" y="5267430"/>
            <a:ext cx="3029679" cy="624867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0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88" name="テキスト プレースホルダー 11"/>
          <p:cNvSpPr>
            <a:spLocks noGrp="1"/>
          </p:cNvSpPr>
          <p:nvPr>
            <p:ph type="body" sz="quarter" idx="69" hasCustomPrompt="1"/>
          </p:nvPr>
        </p:nvSpPr>
        <p:spPr>
          <a:xfrm>
            <a:off x="11155318" y="6031835"/>
            <a:ext cx="3029679" cy="624867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0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89" name="テキスト プレースホルダー 11"/>
          <p:cNvSpPr>
            <a:spLocks noGrp="1"/>
          </p:cNvSpPr>
          <p:nvPr>
            <p:ph type="body" sz="quarter" idx="70" hasCustomPrompt="1"/>
          </p:nvPr>
        </p:nvSpPr>
        <p:spPr>
          <a:xfrm>
            <a:off x="11142961" y="6773177"/>
            <a:ext cx="3029679" cy="624867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0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0272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500"/>
                            </p:stCondLst>
                            <p:childTnLst>
                              <p:par>
                                <p:cTn id="9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2000"/>
                            </p:stCondLst>
                            <p:childTnLst>
                              <p:par>
                                <p:cTn id="1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2500"/>
                            </p:stCondLst>
                            <p:childTnLst>
                              <p:par>
                                <p:cTn id="1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3000"/>
                            </p:stCondLst>
                            <p:childTnLst>
                              <p:par>
                                <p:cTn id="18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>
                            <p:stCondLst>
                              <p:cond delay="3500"/>
                            </p:stCondLst>
                            <p:childTnLst>
                              <p:par>
                                <p:cTn id="216" presetID="16" presetClass="entr" presetSubtype="37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1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9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1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2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5" grpId="0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ja-JP" dirty="0"/>
              <a:t>SLIDE TITLE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5" name="1 つの角を丸めた四角形 4"/>
          <p:cNvSpPr/>
          <p:nvPr userDrawn="1"/>
        </p:nvSpPr>
        <p:spPr>
          <a:xfrm flipH="1">
            <a:off x="1034708" y="1890577"/>
            <a:ext cx="3780748" cy="2520000"/>
          </a:xfrm>
          <a:prstGeom prst="round1Rect">
            <a:avLst>
              <a:gd name="adj" fmla="val 6860"/>
            </a:avLst>
          </a:prstGeom>
          <a:solidFill>
            <a:schemeClr val="accent1">
              <a:lumMod val="75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11" name="正方形/長方形 10"/>
          <p:cNvSpPr/>
          <p:nvPr userDrawn="1"/>
        </p:nvSpPr>
        <p:spPr>
          <a:xfrm>
            <a:off x="1038050" y="4503049"/>
            <a:ext cx="3777406" cy="660290"/>
          </a:xfrm>
          <a:prstGeom prst="rect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12" name="正方形/長方形 11"/>
          <p:cNvSpPr/>
          <p:nvPr userDrawn="1"/>
        </p:nvSpPr>
        <p:spPr>
          <a:xfrm>
            <a:off x="1038050" y="5249743"/>
            <a:ext cx="3777406" cy="660290"/>
          </a:xfrm>
          <a:prstGeom prst="rect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r"/>
            <a:endParaRPr kumimoji="1" lang="ja-JP" altLang="en-US" sz="3200"/>
          </a:p>
        </p:txBody>
      </p:sp>
      <p:sp>
        <p:nvSpPr>
          <p:cNvPr id="13" name="正方形/長方形 12"/>
          <p:cNvSpPr/>
          <p:nvPr userDrawn="1"/>
        </p:nvSpPr>
        <p:spPr>
          <a:xfrm>
            <a:off x="1038050" y="5996437"/>
            <a:ext cx="3777406" cy="660290"/>
          </a:xfrm>
          <a:prstGeom prst="rect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14" name="1 つの角を丸めた四角形 13"/>
          <p:cNvSpPr/>
          <p:nvPr userDrawn="1"/>
        </p:nvSpPr>
        <p:spPr>
          <a:xfrm flipH="1" flipV="1">
            <a:off x="1038050" y="6743133"/>
            <a:ext cx="3777406" cy="660290"/>
          </a:xfrm>
          <a:prstGeom prst="round1Rect">
            <a:avLst>
              <a:gd name="adj" fmla="val 29767"/>
            </a:avLst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r"/>
            <a:endParaRPr kumimoji="1" lang="ja-JP" altLang="en-US" sz="3200"/>
          </a:p>
        </p:txBody>
      </p:sp>
      <p:sp>
        <p:nvSpPr>
          <p:cNvPr id="19" name="正方形/長方形 18"/>
          <p:cNvSpPr/>
          <p:nvPr userDrawn="1"/>
        </p:nvSpPr>
        <p:spPr>
          <a:xfrm>
            <a:off x="4879293" y="4503049"/>
            <a:ext cx="4042431" cy="66029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 dirty="0"/>
          </a:p>
        </p:txBody>
      </p:sp>
      <p:sp>
        <p:nvSpPr>
          <p:cNvPr id="20" name="正方形/長方形 19"/>
          <p:cNvSpPr/>
          <p:nvPr userDrawn="1"/>
        </p:nvSpPr>
        <p:spPr>
          <a:xfrm>
            <a:off x="4879293" y="5249743"/>
            <a:ext cx="4042431" cy="66029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21" name="正方形/長方形 20"/>
          <p:cNvSpPr/>
          <p:nvPr userDrawn="1"/>
        </p:nvSpPr>
        <p:spPr>
          <a:xfrm>
            <a:off x="4879293" y="5996437"/>
            <a:ext cx="4042431" cy="66029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22" name="正方形/長方形 21"/>
          <p:cNvSpPr/>
          <p:nvPr userDrawn="1"/>
        </p:nvSpPr>
        <p:spPr>
          <a:xfrm>
            <a:off x="4879293" y="6743133"/>
            <a:ext cx="4042431" cy="66029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25" name="正方形/長方形 24"/>
          <p:cNvSpPr/>
          <p:nvPr userDrawn="1"/>
        </p:nvSpPr>
        <p:spPr>
          <a:xfrm>
            <a:off x="8990500" y="4503049"/>
            <a:ext cx="4042431" cy="66029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26" name="正方形/長方形 25"/>
          <p:cNvSpPr/>
          <p:nvPr userDrawn="1"/>
        </p:nvSpPr>
        <p:spPr>
          <a:xfrm>
            <a:off x="8990500" y="5249743"/>
            <a:ext cx="4042431" cy="66029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27" name="正方形/長方形 26"/>
          <p:cNvSpPr/>
          <p:nvPr userDrawn="1"/>
        </p:nvSpPr>
        <p:spPr>
          <a:xfrm>
            <a:off x="8990500" y="5996437"/>
            <a:ext cx="4042431" cy="66029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28" name="正方形/長方形 27"/>
          <p:cNvSpPr/>
          <p:nvPr userDrawn="1"/>
        </p:nvSpPr>
        <p:spPr>
          <a:xfrm>
            <a:off x="8990500" y="6743133"/>
            <a:ext cx="4042431" cy="66029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31" name="正方形/長方形 30"/>
          <p:cNvSpPr/>
          <p:nvPr userDrawn="1"/>
        </p:nvSpPr>
        <p:spPr>
          <a:xfrm>
            <a:off x="13101708" y="4503049"/>
            <a:ext cx="4042431" cy="66029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32" name="正方形/長方形 31"/>
          <p:cNvSpPr/>
          <p:nvPr userDrawn="1"/>
        </p:nvSpPr>
        <p:spPr>
          <a:xfrm>
            <a:off x="13101708" y="5249743"/>
            <a:ext cx="4042431" cy="66029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33" name="正方形/長方形 32"/>
          <p:cNvSpPr/>
          <p:nvPr userDrawn="1"/>
        </p:nvSpPr>
        <p:spPr>
          <a:xfrm>
            <a:off x="13101708" y="5996437"/>
            <a:ext cx="4042431" cy="66029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34" name="1 つの角を丸めた四角形 33"/>
          <p:cNvSpPr/>
          <p:nvPr userDrawn="1"/>
        </p:nvSpPr>
        <p:spPr>
          <a:xfrm flipV="1">
            <a:off x="13101708" y="6743133"/>
            <a:ext cx="4042431" cy="660290"/>
          </a:xfrm>
          <a:prstGeom prst="round1Rect">
            <a:avLst>
              <a:gd name="adj" fmla="val 27896"/>
            </a:avLst>
          </a:prstGeom>
          <a:solidFill>
            <a:schemeClr val="accent1">
              <a:lumMod val="40000"/>
              <a:lumOff val="6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40" name="テキスト プレースホルダー 11"/>
          <p:cNvSpPr>
            <a:spLocks noGrp="1"/>
          </p:cNvSpPr>
          <p:nvPr>
            <p:ph type="body" sz="quarter" idx="41" hasCustomPrompt="1"/>
          </p:nvPr>
        </p:nvSpPr>
        <p:spPr>
          <a:xfrm>
            <a:off x="1038050" y="4503050"/>
            <a:ext cx="3777406" cy="624867"/>
          </a:xfrm>
        </p:spPr>
        <p:txBody>
          <a:bodyPr anchor="ctr">
            <a:noAutofit/>
          </a:bodyPr>
          <a:lstStyle>
            <a:lvl1pPr algn="r">
              <a:lnSpc>
                <a:spcPct val="120000"/>
              </a:lnSpc>
              <a:defRPr sz="2400" spc="3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1" name="テキスト プレースホルダー 11"/>
          <p:cNvSpPr>
            <a:spLocks noGrp="1"/>
          </p:cNvSpPr>
          <p:nvPr>
            <p:ph type="body" sz="quarter" idx="42" hasCustomPrompt="1"/>
          </p:nvPr>
        </p:nvSpPr>
        <p:spPr>
          <a:xfrm>
            <a:off x="1038050" y="5249744"/>
            <a:ext cx="3777406" cy="624867"/>
          </a:xfrm>
        </p:spPr>
        <p:txBody>
          <a:bodyPr anchor="ctr">
            <a:noAutofit/>
          </a:bodyPr>
          <a:lstStyle>
            <a:lvl1pPr algn="r">
              <a:lnSpc>
                <a:spcPct val="120000"/>
              </a:lnSpc>
              <a:defRPr sz="2400" spc="3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2" name="テキスト プレースホルダー 11"/>
          <p:cNvSpPr>
            <a:spLocks noGrp="1"/>
          </p:cNvSpPr>
          <p:nvPr>
            <p:ph type="body" sz="quarter" idx="43" hasCustomPrompt="1"/>
          </p:nvPr>
        </p:nvSpPr>
        <p:spPr>
          <a:xfrm>
            <a:off x="1038050" y="6014149"/>
            <a:ext cx="3777406" cy="624867"/>
          </a:xfrm>
        </p:spPr>
        <p:txBody>
          <a:bodyPr anchor="ctr">
            <a:noAutofit/>
          </a:bodyPr>
          <a:lstStyle>
            <a:lvl1pPr algn="r">
              <a:lnSpc>
                <a:spcPct val="120000"/>
              </a:lnSpc>
              <a:defRPr sz="2400" spc="3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3" name="テキスト プレースホルダー 11"/>
          <p:cNvSpPr>
            <a:spLocks noGrp="1"/>
          </p:cNvSpPr>
          <p:nvPr>
            <p:ph type="body" sz="quarter" idx="44" hasCustomPrompt="1"/>
          </p:nvPr>
        </p:nvSpPr>
        <p:spPr>
          <a:xfrm>
            <a:off x="1038050" y="6755491"/>
            <a:ext cx="3777406" cy="624867"/>
          </a:xfrm>
        </p:spPr>
        <p:txBody>
          <a:bodyPr anchor="ctr">
            <a:noAutofit/>
          </a:bodyPr>
          <a:lstStyle>
            <a:lvl1pPr algn="r">
              <a:lnSpc>
                <a:spcPct val="120000"/>
              </a:lnSpc>
              <a:defRPr sz="2400" spc="3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58" name="テキスト プレースホルダー 11"/>
          <p:cNvSpPr>
            <a:spLocks noGrp="1"/>
          </p:cNvSpPr>
          <p:nvPr>
            <p:ph type="body" sz="quarter" idx="47" hasCustomPrompt="1"/>
          </p:nvPr>
        </p:nvSpPr>
        <p:spPr>
          <a:xfrm>
            <a:off x="4875951" y="4520736"/>
            <a:ext cx="4042431" cy="624867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0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59" name="テキスト プレースホルダー 11"/>
          <p:cNvSpPr>
            <a:spLocks noGrp="1"/>
          </p:cNvSpPr>
          <p:nvPr>
            <p:ph type="body" sz="quarter" idx="48" hasCustomPrompt="1"/>
          </p:nvPr>
        </p:nvSpPr>
        <p:spPr>
          <a:xfrm>
            <a:off x="4879293" y="5267430"/>
            <a:ext cx="4042431" cy="624867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0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60" name="テキスト プレースホルダー 11"/>
          <p:cNvSpPr>
            <a:spLocks noGrp="1"/>
          </p:cNvSpPr>
          <p:nvPr>
            <p:ph type="body" sz="quarter" idx="49" hasCustomPrompt="1"/>
          </p:nvPr>
        </p:nvSpPr>
        <p:spPr>
          <a:xfrm>
            <a:off x="4884232" y="6031835"/>
            <a:ext cx="4042431" cy="624867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0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61" name="テキスト プレースホルダー 11"/>
          <p:cNvSpPr>
            <a:spLocks noGrp="1"/>
          </p:cNvSpPr>
          <p:nvPr>
            <p:ph type="body" sz="quarter" idx="50" hasCustomPrompt="1"/>
          </p:nvPr>
        </p:nvSpPr>
        <p:spPr>
          <a:xfrm>
            <a:off x="4871875" y="6773177"/>
            <a:ext cx="4042431" cy="624867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0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64" name="テキスト プレースホルダー 11"/>
          <p:cNvSpPr>
            <a:spLocks noGrp="1"/>
          </p:cNvSpPr>
          <p:nvPr>
            <p:ph type="body" sz="quarter" idx="53" hasCustomPrompt="1"/>
          </p:nvPr>
        </p:nvSpPr>
        <p:spPr>
          <a:xfrm>
            <a:off x="9005347" y="4520736"/>
            <a:ext cx="4042431" cy="624867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0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65" name="テキスト プレースホルダー 11"/>
          <p:cNvSpPr>
            <a:spLocks noGrp="1"/>
          </p:cNvSpPr>
          <p:nvPr>
            <p:ph type="body" sz="quarter" idx="54" hasCustomPrompt="1"/>
          </p:nvPr>
        </p:nvSpPr>
        <p:spPr>
          <a:xfrm>
            <a:off x="9008690" y="5267430"/>
            <a:ext cx="4042431" cy="624867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0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66" name="テキスト プレースホルダー 11"/>
          <p:cNvSpPr>
            <a:spLocks noGrp="1"/>
          </p:cNvSpPr>
          <p:nvPr>
            <p:ph type="body" sz="quarter" idx="55" hasCustomPrompt="1"/>
          </p:nvPr>
        </p:nvSpPr>
        <p:spPr>
          <a:xfrm>
            <a:off x="9013628" y="6031835"/>
            <a:ext cx="4042431" cy="624867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0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67" name="テキスト プレースホルダー 11"/>
          <p:cNvSpPr>
            <a:spLocks noGrp="1"/>
          </p:cNvSpPr>
          <p:nvPr>
            <p:ph type="body" sz="quarter" idx="56" hasCustomPrompt="1"/>
          </p:nvPr>
        </p:nvSpPr>
        <p:spPr>
          <a:xfrm>
            <a:off x="9001271" y="6773177"/>
            <a:ext cx="4042431" cy="624867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0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70" name="テキスト プレースホルダー 11"/>
          <p:cNvSpPr>
            <a:spLocks noGrp="1"/>
          </p:cNvSpPr>
          <p:nvPr>
            <p:ph type="body" sz="quarter" idx="59" hasCustomPrompt="1"/>
          </p:nvPr>
        </p:nvSpPr>
        <p:spPr>
          <a:xfrm>
            <a:off x="13098366" y="4520736"/>
            <a:ext cx="4042431" cy="624867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0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71" name="テキスト プレースホルダー 11"/>
          <p:cNvSpPr>
            <a:spLocks noGrp="1"/>
          </p:cNvSpPr>
          <p:nvPr>
            <p:ph type="body" sz="quarter" idx="60" hasCustomPrompt="1"/>
          </p:nvPr>
        </p:nvSpPr>
        <p:spPr>
          <a:xfrm>
            <a:off x="13101708" y="5267430"/>
            <a:ext cx="4042431" cy="624867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0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72" name="テキスト プレースホルダー 11"/>
          <p:cNvSpPr>
            <a:spLocks noGrp="1"/>
          </p:cNvSpPr>
          <p:nvPr>
            <p:ph type="body" sz="quarter" idx="61" hasCustomPrompt="1"/>
          </p:nvPr>
        </p:nvSpPr>
        <p:spPr>
          <a:xfrm>
            <a:off x="13106646" y="6031835"/>
            <a:ext cx="4042431" cy="624867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0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73" name="テキスト プレースホルダー 11"/>
          <p:cNvSpPr>
            <a:spLocks noGrp="1"/>
          </p:cNvSpPr>
          <p:nvPr>
            <p:ph type="body" sz="quarter" idx="62" hasCustomPrompt="1"/>
          </p:nvPr>
        </p:nvSpPr>
        <p:spPr>
          <a:xfrm>
            <a:off x="13094289" y="6773177"/>
            <a:ext cx="4042431" cy="624867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0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cxnSp>
        <p:nvCxnSpPr>
          <p:cNvPr id="74" name="直線コネクタ 73"/>
          <p:cNvCxnSpPr/>
          <p:nvPr userDrawn="1"/>
        </p:nvCxnSpPr>
        <p:spPr>
          <a:xfrm flipH="1" flipV="1">
            <a:off x="3333245" y="7753790"/>
            <a:ext cx="11621508" cy="1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テキスト プレースホルダー 11"/>
          <p:cNvSpPr>
            <a:spLocks noGrp="1"/>
          </p:cNvSpPr>
          <p:nvPr>
            <p:ph type="body" sz="quarter" idx="63" hasCustomPrompt="1"/>
          </p:nvPr>
        </p:nvSpPr>
        <p:spPr>
          <a:xfrm>
            <a:off x="2097437" y="7975591"/>
            <a:ext cx="14103652" cy="1539112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2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6" name="図プレースホルダー 15"/>
          <p:cNvSpPr>
            <a:spLocks noGrp="1"/>
          </p:cNvSpPr>
          <p:nvPr>
            <p:ph type="pic" sz="quarter" idx="64" hasCustomPrompt="1"/>
          </p:nvPr>
        </p:nvSpPr>
        <p:spPr>
          <a:xfrm>
            <a:off x="4879293" y="1890713"/>
            <a:ext cx="4042431" cy="2519362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76" name="図プレースホルダー 15"/>
          <p:cNvSpPr>
            <a:spLocks noGrp="1"/>
          </p:cNvSpPr>
          <p:nvPr>
            <p:ph type="pic" sz="quarter" idx="65" hasCustomPrompt="1"/>
          </p:nvPr>
        </p:nvSpPr>
        <p:spPr>
          <a:xfrm>
            <a:off x="8990500" y="1890577"/>
            <a:ext cx="4042431" cy="2519362"/>
          </a:xfrm>
        </p:spPr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77" name="図プレースホルダー 15"/>
          <p:cNvSpPr>
            <a:spLocks noGrp="1"/>
          </p:cNvSpPr>
          <p:nvPr>
            <p:ph type="pic" sz="quarter" idx="66" hasCustomPrompt="1"/>
          </p:nvPr>
        </p:nvSpPr>
        <p:spPr>
          <a:xfrm>
            <a:off x="13101708" y="1891215"/>
            <a:ext cx="4042431" cy="2519362"/>
          </a:xfrm>
          <a:prstGeom prst="round1Rect">
            <a:avLst>
              <a:gd name="adj" fmla="val 9800"/>
            </a:avLst>
          </a:prstGeom>
        </p:spPr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78" name="テキスト プレースホルダー 11"/>
          <p:cNvSpPr>
            <a:spLocks noGrp="1"/>
          </p:cNvSpPr>
          <p:nvPr>
            <p:ph type="body" sz="quarter" idx="67" hasCustomPrompt="1"/>
          </p:nvPr>
        </p:nvSpPr>
        <p:spPr>
          <a:xfrm>
            <a:off x="4879293" y="3785711"/>
            <a:ext cx="4042431" cy="624867"/>
          </a:xfrm>
          <a:solidFill>
            <a:schemeClr val="accent1">
              <a:alpha val="69000"/>
            </a:schemeClr>
          </a:solidFill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400" spc="3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79" name="テキスト プレースホルダー 11"/>
          <p:cNvSpPr>
            <a:spLocks noGrp="1"/>
          </p:cNvSpPr>
          <p:nvPr>
            <p:ph type="body" sz="quarter" idx="68" hasCustomPrompt="1"/>
          </p:nvPr>
        </p:nvSpPr>
        <p:spPr>
          <a:xfrm>
            <a:off x="8990500" y="3785711"/>
            <a:ext cx="4042431" cy="624867"/>
          </a:xfrm>
          <a:solidFill>
            <a:schemeClr val="accent1">
              <a:alpha val="69000"/>
            </a:schemeClr>
          </a:solidFill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400" spc="3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80" name="テキスト プレースホルダー 11"/>
          <p:cNvSpPr>
            <a:spLocks noGrp="1"/>
          </p:cNvSpPr>
          <p:nvPr>
            <p:ph type="body" sz="quarter" idx="69" hasCustomPrompt="1"/>
          </p:nvPr>
        </p:nvSpPr>
        <p:spPr>
          <a:xfrm>
            <a:off x="13101708" y="3785711"/>
            <a:ext cx="4042431" cy="624867"/>
          </a:xfrm>
          <a:solidFill>
            <a:schemeClr val="accent1">
              <a:alpha val="69000"/>
            </a:schemeClr>
          </a:solidFill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400" spc="3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83" name="テキスト プレースホルダー 11"/>
          <p:cNvSpPr>
            <a:spLocks noGrp="1"/>
          </p:cNvSpPr>
          <p:nvPr>
            <p:ph type="body" sz="quarter" idx="70" hasCustomPrompt="1"/>
          </p:nvPr>
        </p:nvSpPr>
        <p:spPr>
          <a:xfrm>
            <a:off x="1557077" y="3474651"/>
            <a:ext cx="2783834" cy="567626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000" spc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84" name="テキスト プレースホルダー 11"/>
          <p:cNvSpPr>
            <a:spLocks noGrp="1"/>
          </p:cNvSpPr>
          <p:nvPr>
            <p:ph type="body" sz="quarter" idx="71" hasCustomPrompt="1"/>
          </p:nvPr>
        </p:nvSpPr>
        <p:spPr>
          <a:xfrm>
            <a:off x="1696161" y="2718147"/>
            <a:ext cx="2711863" cy="534661"/>
          </a:xfrm>
        </p:spPr>
        <p:txBody>
          <a:bodyPr anchor="ctr">
            <a:noAutofit/>
          </a:bodyPr>
          <a:lstStyle>
            <a:lvl1pPr algn="r">
              <a:lnSpc>
                <a:spcPct val="120000"/>
              </a:lnSpc>
              <a:defRPr sz="2000" spc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pic>
        <p:nvPicPr>
          <p:cNvPr id="44" name="図 4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3261" y="2705100"/>
            <a:ext cx="585228" cy="585177"/>
          </a:xfrm>
          <a:prstGeom prst="rect">
            <a:avLst/>
          </a:prstGeom>
        </p:spPr>
      </p:pic>
      <p:pic>
        <p:nvPicPr>
          <p:cNvPr id="85" name="図 8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72268" y="3848407"/>
            <a:ext cx="585177" cy="585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855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25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75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25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3750"/>
                            </p:stCondLst>
                            <p:childTnLst>
                              <p:par>
                                <p:cTn id="9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4250"/>
                            </p:stCondLst>
                            <p:childTnLst>
                              <p:par>
                                <p:cTn id="1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4750"/>
                            </p:stCondLst>
                            <p:childTnLst>
                              <p:par>
                                <p:cTn id="140" presetID="16" presetClass="entr" presetSubtype="37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5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6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  <p:bldP spid="12" grpId="0" animBg="1"/>
      <p:bldP spid="13" grpId="0" animBg="1"/>
      <p:bldP spid="14" grpId="0" animBg="1"/>
      <p:bldP spid="19" grpId="0" animBg="1"/>
      <p:bldP spid="20" grpId="0" animBg="1"/>
      <p:bldP spid="21" grpId="0" animBg="1"/>
      <p:bldP spid="22" grpId="0" animBg="1"/>
      <p:bldP spid="25" grpId="0" animBg="1"/>
      <p:bldP spid="26" grpId="0" animBg="1"/>
      <p:bldP spid="27" grpId="0" animBg="1"/>
      <p:bldP spid="28" grpId="0" animBg="1"/>
      <p:bldP spid="31" grpId="0" animBg="1"/>
      <p:bldP spid="32" grpId="0" animBg="1"/>
      <p:bldP spid="33" grpId="0" animBg="1"/>
      <p:bldP spid="34" grpId="0" animBg="1"/>
      <p:bldP spid="4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5" grpId="0">
        <p:tmplLst>
          <p:tmpl>
            <p:tnLst>
              <p:par>
                <p:cTn presetID="2" presetClass="entr" presetSubtype="4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7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7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6" grpId="0"/>
      <p:bldP spid="76" grpId="0"/>
      <p:bldP spid="77" grpId="0"/>
      <p:bldP spid="78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9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1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0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1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b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円/楕円 26"/>
          <p:cNvSpPr/>
          <p:nvPr userDrawn="1"/>
        </p:nvSpPr>
        <p:spPr>
          <a:xfrm>
            <a:off x="14199514" y="6213600"/>
            <a:ext cx="1189029" cy="1188926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200"/>
          </a:p>
        </p:txBody>
      </p:sp>
      <p:sp>
        <p:nvSpPr>
          <p:cNvPr id="26" name="円/楕円 25"/>
          <p:cNvSpPr/>
          <p:nvPr userDrawn="1"/>
        </p:nvSpPr>
        <p:spPr>
          <a:xfrm>
            <a:off x="13531278" y="1966361"/>
            <a:ext cx="1037386" cy="1037296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200"/>
          </a:p>
        </p:txBody>
      </p:sp>
      <p:sp>
        <p:nvSpPr>
          <p:cNvPr id="28" name="円/楕円 27"/>
          <p:cNvSpPr/>
          <p:nvPr userDrawn="1"/>
        </p:nvSpPr>
        <p:spPr>
          <a:xfrm>
            <a:off x="3061146" y="1810203"/>
            <a:ext cx="902359" cy="902281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200"/>
          </a:p>
        </p:txBody>
      </p:sp>
      <p:sp>
        <p:nvSpPr>
          <p:cNvPr id="25" name="円/楕円 24"/>
          <p:cNvSpPr/>
          <p:nvPr userDrawn="1"/>
        </p:nvSpPr>
        <p:spPr>
          <a:xfrm>
            <a:off x="5109642" y="5722651"/>
            <a:ext cx="1025380" cy="1025291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200"/>
          </a:p>
        </p:txBody>
      </p:sp>
      <p:sp>
        <p:nvSpPr>
          <p:cNvPr id="29" name="円/楕円 28"/>
          <p:cNvSpPr/>
          <p:nvPr userDrawn="1"/>
        </p:nvSpPr>
        <p:spPr>
          <a:xfrm>
            <a:off x="495119" y="6032126"/>
            <a:ext cx="1482609" cy="148248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200"/>
          </a:p>
        </p:txBody>
      </p:sp>
      <p:sp>
        <p:nvSpPr>
          <p:cNvPr id="11" name="円/楕円 10"/>
          <p:cNvSpPr/>
          <p:nvPr userDrawn="1"/>
        </p:nvSpPr>
        <p:spPr>
          <a:xfrm>
            <a:off x="14713427" y="2938256"/>
            <a:ext cx="3297327" cy="3297041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200"/>
          </a:p>
        </p:txBody>
      </p:sp>
      <p:sp>
        <p:nvSpPr>
          <p:cNvPr id="10" name="円/楕円 9"/>
          <p:cNvSpPr/>
          <p:nvPr userDrawn="1"/>
        </p:nvSpPr>
        <p:spPr>
          <a:xfrm>
            <a:off x="10809329" y="1666042"/>
            <a:ext cx="3375668" cy="3375375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200"/>
          </a:p>
        </p:txBody>
      </p:sp>
      <p:sp>
        <p:nvSpPr>
          <p:cNvPr id="9" name="円/楕円 8"/>
          <p:cNvSpPr/>
          <p:nvPr userDrawn="1"/>
        </p:nvSpPr>
        <p:spPr>
          <a:xfrm>
            <a:off x="11124391" y="3929158"/>
            <a:ext cx="4005000" cy="4004652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200"/>
          </a:p>
        </p:txBody>
      </p:sp>
      <p:sp>
        <p:nvSpPr>
          <p:cNvPr id="8" name="円/楕円 7"/>
          <p:cNvSpPr/>
          <p:nvPr userDrawn="1"/>
        </p:nvSpPr>
        <p:spPr>
          <a:xfrm>
            <a:off x="161929" y="2038156"/>
            <a:ext cx="3130913" cy="3130641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200"/>
          </a:p>
        </p:txBody>
      </p:sp>
      <p:sp>
        <p:nvSpPr>
          <p:cNvPr id="7" name="円/楕円 6"/>
          <p:cNvSpPr/>
          <p:nvPr userDrawn="1"/>
        </p:nvSpPr>
        <p:spPr>
          <a:xfrm>
            <a:off x="1222432" y="4018375"/>
            <a:ext cx="3534049" cy="3533742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200"/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637316" y="192951"/>
            <a:ext cx="16743313" cy="1125125"/>
          </a:xfrm>
        </p:spPr>
        <p:txBody>
          <a:bodyPr/>
          <a:lstStyle>
            <a:lvl1pPr>
              <a:defRPr spc="1500" baseline="0"/>
            </a:lvl1pPr>
          </a:lstStyle>
          <a:p>
            <a:r>
              <a:rPr lang="en-US" altLang="ja-JP" dirty="0"/>
              <a:t>SLIDE TITLE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9414053" y="9591367"/>
            <a:ext cx="7777539" cy="547688"/>
          </a:xfrm>
        </p:spPr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7373438" y="9591367"/>
            <a:ext cx="907370" cy="547688"/>
          </a:xfrm>
        </p:spPr>
        <p:txBody>
          <a:bodyPr/>
          <a:lstStyle/>
          <a:p>
            <a:fld id="{387164BF-D67A-46C0-81D2-5BAF67C00C80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5" name="円/楕円 4"/>
          <p:cNvSpPr/>
          <p:nvPr userDrawn="1"/>
        </p:nvSpPr>
        <p:spPr>
          <a:xfrm>
            <a:off x="3293635" y="1588105"/>
            <a:ext cx="4005000" cy="4004652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200"/>
          </a:p>
        </p:txBody>
      </p:sp>
      <p:sp>
        <p:nvSpPr>
          <p:cNvPr id="6" name="円/楕円 5"/>
          <p:cNvSpPr/>
          <p:nvPr userDrawn="1"/>
        </p:nvSpPr>
        <p:spPr>
          <a:xfrm>
            <a:off x="6662762" y="2803240"/>
            <a:ext cx="4905178" cy="4904752"/>
          </a:xfrm>
          <a:prstGeom prst="ellipse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200"/>
          </a:p>
        </p:txBody>
      </p:sp>
      <p:sp>
        <p:nvSpPr>
          <p:cNvPr id="12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2493865" y="7843800"/>
            <a:ext cx="13299434" cy="1710190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3" name="テキスト プレースホルダー 11"/>
          <p:cNvSpPr>
            <a:spLocks noGrp="1"/>
          </p:cNvSpPr>
          <p:nvPr>
            <p:ph type="body" sz="quarter" idx="17" hasCustomPrompt="1"/>
          </p:nvPr>
        </p:nvSpPr>
        <p:spPr>
          <a:xfrm>
            <a:off x="7280928" y="4308268"/>
            <a:ext cx="3724555" cy="773203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3200" spc="3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4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7118598" y="5098495"/>
            <a:ext cx="4005793" cy="1350150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20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5" name="テキスト プレースホルダー 11"/>
          <p:cNvSpPr>
            <a:spLocks noGrp="1"/>
          </p:cNvSpPr>
          <p:nvPr>
            <p:ph type="body" sz="quarter" idx="19" hasCustomPrompt="1"/>
          </p:nvPr>
        </p:nvSpPr>
        <p:spPr>
          <a:xfrm>
            <a:off x="11601783" y="4918476"/>
            <a:ext cx="3180519" cy="773203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3200" spc="3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6" name="テキスト プレースホルダー 11"/>
          <p:cNvSpPr>
            <a:spLocks noGrp="1"/>
          </p:cNvSpPr>
          <p:nvPr>
            <p:ph type="body" sz="quarter" idx="20" hasCustomPrompt="1"/>
          </p:nvPr>
        </p:nvSpPr>
        <p:spPr>
          <a:xfrm>
            <a:off x="11439454" y="5708703"/>
            <a:ext cx="3420677" cy="1350150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7" name="テキスト プレースホルダー 11"/>
          <p:cNvSpPr>
            <a:spLocks noGrp="1"/>
          </p:cNvSpPr>
          <p:nvPr>
            <p:ph type="body" sz="quarter" idx="21" hasCustomPrompt="1"/>
          </p:nvPr>
        </p:nvSpPr>
        <p:spPr>
          <a:xfrm>
            <a:off x="3748126" y="2530382"/>
            <a:ext cx="3180519" cy="773203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3200" spc="3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8" name="テキスト プレースホルダー 11"/>
          <p:cNvSpPr>
            <a:spLocks noGrp="1"/>
          </p:cNvSpPr>
          <p:nvPr>
            <p:ph type="body" sz="quarter" idx="22" hasCustomPrompt="1"/>
          </p:nvPr>
        </p:nvSpPr>
        <p:spPr>
          <a:xfrm>
            <a:off x="3585796" y="3320610"/>
            <a:ext cx="3420677" cy="1350150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9" name="テキスト プレースホルダー 11"/>
          <p:cNvSpPr>
            <a:spLocks noGrp="1"/>
          </p:cNvSpPr>
          <p:nvPr>
            <p:ph type="body" sz="quarter" idx="23" hasCustomPrompt="1"/>
          </p:nvPr>
        </p:nvSpPr>
        <p:spPr>
          <a:xfrm>
            <a:off x="1399197" y="5326820"/>
            <a:ext cx="3180519" cy="773203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3200" spc="3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1" name="テキスト プレースホルダー 11"/>
          <p:cNvSpPr>
            <a:spLocks noGrp="1"/>
          </p:cNvSpPr>
          <p:nvPr>
            <p:ph type="body" sz="quarter" idx="24" hasCustomPrompt="1"/>
          </p:nvPr>
        </p:nvSpPr>
        <p:spPr>
          <a:xfrm>
            <a:off x="112323" y="3085968"/>
            <a:ext cx="3180519" cy="773203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3200" spc="3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2" name="テキスト プレースホルダー 11"/>
          <p:cNvSpPr>
            <a:spLocks noGrp="1"/>
          </p:cNvSpPr>
          <p:nvPr>
            <p:ph type="body" sz="quarter" idx="25" hasCustomPrompt="1"/>
          </p:nvPr>
        </p:nvSpPr>
        <p:spPr>
          <a:xfrm>
            <a:off x="10906903" y="2930721"/>
            <a:ext cx="3180519" cy="773203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3200" spc="3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3" name="テキスト プレースホルダー 11"/>
          <p:cNvSpPr>
            <a:spLocks noGrp="1"/>
          </p:cNvSpPr>
          <p:nvPr>
            <p:ph type="body" sz="quarter" idx="26" hasCustomPrompt="1"/>
          </p:nvPr>
        </p:nvSpPr>
        <p:spPr>
          <a:xfrm>
            <a:off x="14771830" y="4200174"/>
            <a:ext cx="3180519" cy="773203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3200" spc="3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4" name="円/楕円 23"/>
          <p:cNvSpPr/>
          <p:nvPr userDrawn="1"/>
        </p:nvSpPr>
        <p:spPr>
          <a:xfrm>
            <a:off x="7343644" y="1750499"/>
            <a:ext cx="902359" cy="902281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200"/>
          </a:p>
        </p:txBody>
      </p:sp>
      <p:sp>
        <p:nvSpPr>
          <p:cNvPr id="30" name="円/楕円 29"/>
          <p:cNvSpPr/>
          <p:nvPr userDrawn="1"/>
        </p:nvSpPr>
        <p:spPr>
          <a:xfrm>
            <a:off x="17067845" y="6007589"/>
            <a:ext cx="1189029" cy="1188926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200"/>
          </a:p>
        </p:txBody>
      </p:sp>
    </p:spTree>
    <p:extLst>
      <p:ext uri="{BB962C8B-B14F-4D97-AF65-F5344CB8AC3E}">
        <p14:creationId xmlns:p14="http://schemas.microsoft.com/office/powerpoint/2010/main" val="4231174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0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500"/>
                            </p:stCondLst>
                            <p:childTnLst>
                              <p:par>
                                <p:cTn id="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0"/>
                            </p:stCondLst>
                            <p:childTnLst>
                              <p:par>
                                <p:cTn id="85" presetID="2" presetClass="entr" presetSubtype="4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6" grpId="0" animBg="1"/>
      <p:bldP spid="28" grpId="0" animBg="1"/>
      <p:bldP spid="25" grpId="0" animBg="1"/>
      <p:bldP spid="29" grpId="0" animBg="1"/>
      <p:bldP spid="11" grpId="0" animBg="1"/>
      <p:bldP spid="10" grpId="0" animBg="1"/>
      <p:bldP spid="9" grpId="0" animBg="1"/>
      <p:bldP spid="8" grpId="0" animBg="1"/>
      <p:bldP spid="7" grpId="0" animBg="1"/>
      <p:bldP spid="5" grpId="0" animBg="1"/>
      <p:bldP spid="6" grpId="0" animBg="1"/>
      <p:bldP spid="12" grpId="0"/>
      <p:bldP spid="1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0" animBg="1"/>
      <p:bldP spid="30" grpId="0" animBg="1"/>
    </p:bld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l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‹nº›</a:t>
            </a:fld>
            <a:endParaRPr lang="en-US" dirty="0"/>
          </a:p>
        </p:txBody>
      </p:sp>
      <p:pic>
        <p:nvPicPr>
          <p:cNvPr id="5" name="図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4106" y="2537878"/>
            <a:ext cx="1770874" cy="5119693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6" name="図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8510" y="2440526"/>
            <a:ext cx="1462409" cy="5217046"/>
          </a:xfrm>
          <a:prstGeom prst="rect">
            <a:avLst/>
          </a:prstGeom>
          <a:effectLst>
            <a:outerShdw blurRad="76200" dist="88900" dir="13500000" sy="23000" kx="1200000" algn="br" rotWithShape="0">
              <a:prstClr val="black">
                <a:alpha val="20000"/>
              </a:prstClr>
            </a:outerShdw>
          </a:effectLst>
        </p:spPr>
      </p:pic>
      <p:grpSp>
        <p:nvGrpSpPr>
          <p:cNvPr id="7" name="グループ化 6"/>
          <p:cNvGrpSpPr/>
          <p:nvPr userDrawn="1"/>
        </p:nvGrpSpPr>
        <p:grpSpPr>
          <a:xfrm>
            <a:off x="1267441" y="1869010"/>
            <a:ext cx="4793448" cy="1935215"/>
            <a:chOff x="792895" y="1183060"/>
            <a:chExt cx="4793032" cy="1935215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8" name="正方形/長方形 7"/>
            <p:cNvSpPr/>
            <p:nvPr userDrawn="1"/>
          </p:nvSpPr>
          <p:spPr>
            <a:xfrm>
              <a:off x="792895" y="1183060"/>
              <a:ext cx="4500500" cy="1935215"/>
            </a:xfrm>
            <a:prstGeom prst="rect">
              <a:avLst/>
            </a:prstGeom>
            <a:grpFill/>
            <a:ln w="762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3200"/>
            </a:p>
          </p:txBody>
        </p:sp>
        <p:sp>
          <p:nvSpPr>
            <p:cNvPr id="9" name="二等辺三角形 8"/>
            <p:cNvSpPr/>
            <p:nvPr userDrawn="1"/>
          </p:nvSpPr>
          <p:spPr>
            <a:xfrm rot="5400000">
              <a:off x="5124176" y="2488148"/>
              <a:ext cx="495955" cy="427547"/>
            </a:xfrm>
            <a:prstGeom prst="triangle">
              <a:avLst/>
            </a:prstGeom>
            <a:grpFill/>
            <a:ln w="762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3200"/>
            </a:p>
          </p:txBody>
        </p:sp>
      </p:grpSp>
      <p:grpSp>
        <p:nvGrpSpPr>
          <p:cNvPr id="10" name="グループ化 9"/>
          <p:cNvGrpSpPr/>
          <p:nvPr userDrawn="1"/>
        </p:nvGrpSpPr>
        <p:grpSpPr>
          <a:xfrm>
            <a:off x="1267441" y="4929350"/>
            <a:ext cx="4793448" cy="1935215"/>
            <a:chOff x="792895" y="4243400"/>
            <a:chExt cx="4793032" cy="1935215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11" name="正方形/長方形 10"/>
            <p:cNvSpPr/>
            <p:nvPr userDrawn="1"/>
          </p:nvSpPr>
          <p:spPr>
            <a:xfrm>
              <a:off x="792895" y="4243400"/>
              <a:ext cx="4500500" cy="1935215"/>
            </a:xfrm>
            <a:prstGeom prst="rect">
              <a:avLst/>
            </a:prstGeom>
            <a:grpFill/>
            <a:ln w="762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3200"/>
            </a:p>
          </p:txBody>
        </p:sp>
        <p:sp>
          <p:nvSpPr>
            <p:cNvPr id="12" name="二等辺三角形 11"/>
            <p:cNvSpPr/>
            <p:nvPr userDrawn="1"/>
          </p:nvSpPr>
          <p:spPr>
            <a:xfrm rot="5400000">
              <a:off x="5124176" y="4459564"/>
              <a:ext cx="495955" cy="427547"/>
            </a:xfrm>
            <a:prstGeom prst="triangle">
              <a:avLst/>
            </a:prstGeom>
            <a:grpFill/>
            <a:ln w="762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3200"/>
            </a:p>
          </p:txBody>
        </p:sp>
      </p:grpSp>
      <p:grpSp>
        <p:nvGrpSpPr>
          <p:cNvPr id="13" name="グループ化 12"/>
          <p:cNvGrpSpPr/>
          <p:nvPr userDrawn="1"/>
        </p:nvGrpSpPr>
        <p:grpSpPr>
          <a:xfrm rot="10800000">
            <a:off x="11979561" y="4929350"/>
            <a:ext cx="4793448" cy="1935215"/>
            <a:chOff x="792895" y="1183060"/>
            <a:chExt cx="4793032" cy="1935215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14" name="正方形/長方形 13"/>
            <p:cNvSpPr/>
            <p:nvPr userDrawn="1"/>
          </p:nvSpPr>
          <p:spPr>
            <a:xfrm>
              <a:off x="792895" y="1183060"/>
              <a:ext cx="4500500" cy="1935215"/>
            </a:xfrm>
            <a:prstGeom prst="rect">
              <a:avLst/>
            </a:prstGeom>
            <a:grpFill/>
            <a:ln w="762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3200"/>
            </a:p>
          </p:txBody>
        </p:sp>
        <p:sp>
          <p:nvSpPr>
            <p:cNvPr id="15" name="二等辺三角形 14"/>
            <p:cNvSpPr/>
            <p:nvPr userDrawn="1"/>
          </p:nvSpPr>
          <p:spPr>
            <a:xfrm rot="5400000">
              <a:off x="5124176" y="2488148"/>
              <a:ext cx="495955" cy="427547"/>
            </a:xfrm>
            <a:prstGeom prst="triangle">
              <a:avLst/>
            </a:prstGeom>
            <a:grpFill/>
            <a:ln w="762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3200"/>
            </a:p>
          </p:txBody>
        </p:sp>
      </p:grpSp>
      <p:grpSp>
        <p:nvGrpSpPr>
          <p:cNvPr id="16" name="グループ化 15"/>
          <p:cNvGrpSpPr/>
          <p:nvPr userDrawn="1"/>
        </p:nvGrpSpPr>
        <p:grpSpPr>
          <a:xfrm rot="10800000">
            <a:off x="11981352" y="1868654"/>
            <a:ext cx="4793448" cy="1935215"/>
            <a:chOff x="792895" y="4243400"/>
            <a:chExt cx="4793032" cy="1935215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17" name="正方形/長方形 16"/>
            <p:cNvSpPr/>
            <p:nvPr userDrawn="1"/>
          </p:nvSpPr>
          <p:spPr>
            <a:xfrm>
              <a:off x="792895" y="4243400"/>
              <a:ext cx="4500500" cy="1935215"/>
            </a:xfrm>
            <a:prstGeom prst="rect">
              <a:avLst/>
            </a:prstGeom>
            <a:grpFill/>
            <a:ln w="762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3200"/>
            </a:p>
          </p:txBody>
        </p:sp>
        <p:sp>
          <p:nvSpPr>
            <p:cNvPr id="18" name="二等辺三角形 17"/>
            <p:cNvSpPr/>
            <p:nvPr userDrawn="1"/>
          </p:nvSpPr>
          <p:spPr>
            <a:xfrm rot="5400000">
              <a:off x="5124176" y="4459564"/>
              <a:ext cx="495955" cy="427547"/>
            </a:xfrm>
            <a:prstGeom prst="triangle">
              <a:avLst/>
            </a:prstGeom>
            <a:grpFill/>
            <a:ln w="762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3200"/>
            </a:p>
          </p:txBody>
        </p:sp>
      </p:grpSp>
      <p:sp>
        <p:nvSpPr>
          <p:cNvPr id="19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1361686" y="1996095"/>
            <a:ext cx="4312400" cy="1625815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0" name="テキスト プレースホルダー 11"/>
          <p:cNvSpPr>
            <a:spLocks noGrp="1"/>
          </p:cNvSpPr>
          <p:nvPr>
            <p:ph type="body" sz="quarter" idx="19" hasCustomPrompt="1"/>
          </p:nvPr>
        </p:nvSpPr>
        <p:spPr>
          <a:xfrm>
            <a:off x="1361686" y="5084049"/>
            <a:ext cx="4312400" cy="1625815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1" name="テキスト プレースホルダー 11"/>
          <p:cNvSpPr>
            <a:spLocks noGrp="1"/>
          </p:cNvSpPr>
          <p:nvPr>
            <p:ph type="body" sz="quarter" idx="20" hasCustomPrompt="1"/>
          </p:nvPr>
        </p:nvSpPr>
        <p:spPr>
          <a:xfrm>
            <a:off x="12339632" y="2003669"/>
            <a:ext cx="4312400" cy="1625815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2" name="テキスト プレースホルダー 11"/>
          <p:cNvSpPr>
            <a:spLocks noGrp="1"/>
          </p:cNvSpPr>
          <p:nvPr>
            <p:ph type="body" sz="quarter" idx="21" hasCustomPrompt="1"/>
          </p:nvPr>
        </p:nvSpPr>
        <p:spPr>
          <a:xfrm>
            <a:off x="12393096" y="5084049"/>
            <a:ext cx="4312400" cy="1625815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3" name="タイトル 1"/>
          <p:cNvSpPr>
            <a:spLocks noGrp="1"/>
          </p:cNvSpPr>
          <p:nvPr>
            <p:ph type="title" hasCustomPrompt="1"/>
          </p:nvPr>
        </p:nvSpPr>
        <p:spPr>
          <a:xfrm>
            <a:off x="637316" y="192951"/>
            <a:ext cx="16743313" cy="1125125"/>
          </a:xfrm>
        </p:spPr>
        <p:txBody>
          <a:bodyPr/>
          <a:lstStyle>
            <a:lvl1pPr>
              <a:defRPr spc="1500" baseline="0"/>
            </a:lvl1pPr>
          </a:lstStyle>
          <a:p>
            <a:r>
              <a:rPr lang="en-US" altLang="ja-JP" dirty="0"/>
              <a:t>SLIDE TITLE HERE</a:t>
            </a:r>
            <a:endParaRPr kumimoji="1" lang="ja-JP" altLang="en-US" dirty="0"/>
          </a:p>
        </p:txBody>
      </p:sp>
      <p:sp>
        <p:nvSpPr>
          <p:cNvPr id="24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2493865" y="7843800"/>
            <a:ext cx="13299434" cy="1350150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3906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" presetClass="entr" presetSubtype="8" decel="10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" presetClass="entr" presetSubtype="2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" presetClass="entr" presetSubtype="2" decel="10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500"/>
                            </p:stCondLst>
                            <p:childTnLst>
                              <p:par>
                                <p:cTn id="49" presetID="2" presetClass="entr" presetSubtype="4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>
        <p:tmplLst>
          <p:tmpl>
            <p:tnLst>
              <p:par>
                <p:cTn presetID="2" presetClass="entr" presetSubtype="8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0" grpId="0">
        <p:tmplLst>
          <p:tmpl>
            <p:tnLst>
              <p:par>
                <p:cTn presetID="2" presetClass="entr" presetSubtype="8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1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2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4" grpId="0">
        <p:tmplLst>
          <p:tmpl>
            <p:tnLst>
              <p:par>
                <p:cTn presetID="2" presetClass="entr" presetSubtype="4" decel="100000" fill="hold" nodeType="after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rcle Dia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円/楕円 4"/>
          <p:cNvSpPr/>
          <p:nvPr userDrawn="1"/>
        </p:nvSpPr>
        <p:spPr>
          <a:xfrm>
            <a:off x="5993376" y="2443200"/>
            <a:ext cx="6301247" cy="63007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200"/>
          </a:p>
        </p:txBody>
      </p:sp>
      <p:sp>
        <p:nvSpPr>
          <p:cNvPr id="11" name="円/楕円 10"/>
          <p:cNvSpPr>
            <a:spLocks noChangeAspect="1"/>
          </p:cNvSpPr>
          <p:nvPr userDrawn="1"/>
        </p:nvSpPr>
        <p:spPr>
          <a:xfrm>
            <a:off x="5993376" y="2443200"/>
            <a:ext cx="6301247" cy="6300700"/>
          </a:xfrm>
          <a:prstGeom prst="ellipse">
            <a:avLst/>
          </a:prstGeom>
          <a:solidFill>
            <a:schemeClr val="accent1">
              <a:lumMod val="5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200"/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637316" y="192951"/>
            <a:ext cx="16743313" cy="1125125"/>
          </a:xfrm>
        </p:spPr>
        <p:txBody>
          <a:bodyPr/>
          <a:lstStyle>
            <a:lvl1pPr>
              <a:defRPr spc="1500" baseline="0"/>
            </a:lvl1pPr>
          </a:lstStyle>
          <a:p>
            <a:r>
              <a:rPr lang="en-US" altLang="ja-JP" dirty="0"/>
              <a:t>SLIDE TITLE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9414053" y="9591367"/>
            <a:ext cx="7777539" cy="547688"/>
          </a:xfrm>
        </p:spPr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7373438" y="9591367"/>
            <a:ext cx="907370" cy="547688"/>
          </a:xfrm>
        </p:spPr>
        <p:txBody>
          <a:bodyPr/>
          <a:lstStyle/>
          <a:p>
            <a:fld id="{387164BF-D67A-46C0-81D2-5BAF67C00C80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10" name="円/楕円 9"/>
          <p:cNvSpPr>
            <a:spLocks noChangeAspect="1"/>
          </p:cNvSpPr>
          <p:nvPr userDrawn="1"/>
        </p:nvSpPr>
        <p:spPr>
          <a:xfrm>
            <a:off x="6399908" y="3256194"/>
            <a:ext cx="5488182" cy="5487706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200"/>
          </a:p>
        </p:txBody>
      </p:sp>
      <p:sp>
        <p:nvSpPr>
          <p:cNvPr id="9" name="円/楕円 8"/>
          <p:cNvSpPr>
            <a:spLocks noChangeAspect="1"/>
          </p:cNvSpPr>
          <p:nvPr userDrawn="1"/>
        </p:nvSpPr>
        <p:spPr>
          <a:xfrm>
            <a:off x="6806441" y="4069187"/>
            <a:ext cx="4675119" cy="4674713"/>
          </a:xfrm>
          <a:prstGeom prst="ellipse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200"/>
          </a:p>
        </p:txBody>
      </p:sp>
      <p:sp>
        <p:nvSpPr>
          <p:cNvPr id="8" name="円/楕円 7"/>
          <p:cNvSpPr>
            <a:spLocks noChangeAspect="1"/>
          </p:cNvSpPr>
          <p:nvPr userDrawn="1"/>
        </p:nvSpPr>
        <p:spPr>
          <a:xfrm>
            <a:off x="7212974" y="4882181"/>
            <a:ext cx="3862054" cy="3861719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200"/>
          </a:p>
        </p:txBody>
      </p:sp>
      <p:sp>
        <p:nvSpPr>
          <p:cNvPr id="7" name="円/楕円 6"/>
          <p:cNvSpPr/>
          <p:nvPr userDrawn="1"/>
        </p:nvSpPr>
        <p:spPr>
          <a:xfrm>
            <a:off x="7619504" y="5695174"/>
            <a:ext cx="3048991" cy="3048726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200"/>
          </a:p>
        </p:txBody>
      </p:sp>
      <p:sp>
        <p:nvSpPr>
          <p:cNvPr id="6" name="円/楕円 5"/>
          <p:cNvSpPr/>
          <p:nvPr userDrawn="1"/>
        </p:nvSpPr>
        <p:spPr>
          <a:xfrm>
            <a:off x="8026036" y="6508168"/>
            <a:ext cx="2235926" cy="223573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200"/>
          </a:p>
        </p:txBody>
      </p:sp>
      <p:sp>
        <p:nvSpPr>
          <p:cNvPr id="12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8014473" y="7337132"/>
            <a:ext cx="2259055" cy="585065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0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3" name="テキスト プレースホルダー 11"/>
          <p:cNvSpPr>
            <a:spLocks noGrp="1"/>
          </p:cNvSpPr>
          <p:nvPr>
            <p:ph type="body" sz="quarter" idx="19" hasCustomPrompt="1"/>
          </p:nvPr>
        </p:nvSpPr>
        <p:spPr>
          <a:xfrm>
            <a:off x="8014473" y="5821479"/>
            <a:ext cx="2259055" cy="585065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0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4" name="テキスト プレースホルダー 11"/>
          <p:cNvSpPr>
            <a:spLocks noGrp="1"/>
          </p:cNvSpPr>
          <p:nvPr>
            <p:ph type="body" sz="quarter" idx="20" hasCustomPrompt="1"/>
          </p:nvPr>
        </p:nvSpPr>
        <p:spPr>
          <a:xfrm>
            <a:off x="8014473" y="5008486"/>
            <a:ext cx="2259055" cy="585065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0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5" name="テキスト プレースホルダー 11"/>
          <p:cNvSpPr>
            <a:spLocks noGrp="1"/>
          </p:cNvSpPr>
          <p:nvPr>
            <p:ph type="body" sz="quarter" idx="21" hasCustomPrompt="1"/>
          </p:nvPr>
        </p:nvSpPr>
        <p:spPr>
          <a:xfrm>
            <a:off x="8014473" y="4141777"/>
            <a:ext cx="2259055" cy="585065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0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6" name="テキスト プレースホルダー 11"/>
          <p:cNvSpPr>
            <a:spLocks noGrp="1"/>
          </p:cNvSpPr>
          <p:nvPr>
            <p:ph type="body" sz="quarter" idx="22" hasCustomPrompt="1"/>
          </p:nvPr>
        </p:nvSpPr>
        <p:spPr>
          <a:xfrm>
            <a:off x="8014473" y="3331687"/>
            <a:ext cx="2259055" cy="585065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0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7" name="テキスト プレースホルダー 11"/>
          <p:cNvSpPr>
            <a:spLocks noGrp="1"/>
          </p:cNvSpPr>
          <p:nvPr>
            <p:ph type="body" sz="quarter" idx="23" hasCustomPrompt="1"/>
          </p:nvPr>
        </p:nvSpPr>
        <p:spPr>
          <a:xfrm>
            <a:off x="8014473" y="2521597"/>
            <a:ext cx="2259055" cy="585065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0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cxnSp>
        <p:nvCxnSpPr>
          <p:cNvPr id="19" name="直線コネクタ 18"/>
          <p:cNvCxnSpPr/>
          <p:nvPr userDrawn="1"/>
        </p:nvCxnSpPr>
        <p:spPr>
          <a:xfrm flipH="1">
            <a:off x="10269223" y="2836631"/>
            <a:ext cx="2617775" cy="0"/>
          </a:xfrm>
          <a:prstGeom prst="line">
            <a:avLst/>
          </a:prstGeom>
          <a:ln w="12700">
            <a:solidFill>
              <a:schemeClr val="accent1">
                <a:lumMod val="50000"/>
              </a:schemeClr>
            </a:solidFill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コネクタ 21"/>
          <p:cNvCxnSpPr/>
          <p:nvPr userDrawn="1"/>
        </p:nvCxnSpPr>
        <p:spPr>
          <a:xfrm flipH="1">
            <a:off x="5491019" y="3691726"/>
            <a:ext cx="2527758" cy="0"/>
          </a:xfrm>
          <a:prstGeom prst="line">
            <a:avLst/>
          </a:prstGeom>
          <a:ln w="12700">
            <a:solidFill>
              <a:schemeClr val="accent1">
                <a:lumMod val="75000"/>
              </a:schemeClr>
            </a:solidFill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コネクタ 23"/>
          <p:cNvCxnSpPr/>
          <p:nvPr userDrawn="1"/>
        </p:nvCxnSpPr>
        <p:spPr>
          <a:xfrm flipH="1">
            <a:off x="10359241" y="4501816"/>
            <a:ext cx="2527758" cy="0"/>
          </a:xfrm>
          <a:prstGeom prst="line">
            <a:avLst/>
          </a:prstGeom>
          <a:ln w="12700">
            <a:solidFill>
              <a:schemeClr val="accent1"/>
            </a:solidFill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コネクタ 24"/>
          <p:cNvCxnSpPr/>
          <p:nvPr userDrawn="1"/>
        </p:nvCxnSpPr>
        <p:spPr>
          <a:xfrm flipH="1">
            <a:off x="5498279" y="5356911"/>
            <a:ext cx="2527758" cy="0"/>
          </a:xfrm>
          <a:prstGeom prst="line">
            <a:avLst/>
          </a:prstGeom>
          <a:ln w="12700">
            <a:solidFill>
              <a:schemeClr val="accent1">
                <a:lumMod val="60000"/>
                <a:lumOff val="40000"/>
              </a:schemeClr>
            </a:solidFill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線コネクタ 25"/>
          <p:cNvCxnSpPr/>
          <p:nvPr userDrawn="1"/>
        </p:nvCxnSpPr>
        <p:spPr>
          <a:xfrm flipH="1">
            <a:off x="10216956" y="6167001"/>
            <a:ext cx="2670043" cy="0"/>
          </a:xfrm>
          <a:prstGeom prst="line">
            <a:avLst/>
          </a:prstGeom>
          <a:ln w="12700">
            <a:solidFill>
              <a:schemeClr val="accent1">
                <a:lumMod val="40000"/>
                <a:lumOff val="60000"/>
              </a:schemeClr>
            </a:solidFill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線コネクタ 27"/>
          <p:cNvCxnSpPr/>
          <p:nvPr userDrawn="1"/>
        </p:nvCxnSpPr>
        <p:spPr>
          <a:xfrm flipH="1">
            <a:off x="5498279" y="6977091"/>
            <a:ext cx="2925579" cy="0"/>
          </a:xfrm>
          <a:prstGeom prst="line">
            <a:avLst/>
          </a:prstGeom>
          <a:ln w="12700">
            <a:solidFill>
              <a:schemeClr val="accent1">
                <a:lumMod val="20000"/>
                <a:lumOff val="80000"/>
              </a:schemeClr>
            </a:solidFill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テキスト プレースホルダー 11"/>
          <p:cNvSpPr>
            <a:spLocks noGrp="1"/>
          </p:cNvSpPr>
          <p:nvPr>
            <p:ph type="body" sz="quarter" idx="24" hasCustomPrompt="1"/>
          </p:nvPr>
        </p:nvSpPr>
        <p:spPr>
          <a:xfrm>
            <a:off x="13014765" y="3017852"/>
            <a:ext cx="4860962" cy="898900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3" name="テキスト プレースホルダー 11"/>
          <p:cNvSpPr>
            <a:spLocks noGrp="1"/>
          </p:cNvSpPr>
          <p:nvPr>
            <p:ph type="body" sz="quarter" idx="25" hasCustomPrompt="1"/>
          </p:nvPr>
        </p:nvSpPr>
        <p:spPr>
          <a:xfrm>
            <a:off x="13014765" y="2476592"/>
            <a:ext cx="4860962" cy="645023"/>
          </a:xfrm>
        </p:spPr>
        <p:txBody>
          <a:bodyPr anchor="b">
            <a:noAutofit/>
          </a:bodyPr>
          <a:lstStyle>
            <a:lvl1pPr algn="l">
              <a:lnSpc>
                <a:spcPct val="120000"/>
              </a:lnSpc>
              <a:defRPr sz="24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4" name="テキスト プレースホルダー 11"/>
          <p:cNvSpPr>
            <a:spLocks noGrp="1"/>
          </p:cNvSpPr>
          <p:nvPr>
            <p:ph type="body" sz="quarter" idx="26" hasCustomPrompt="1"/>
          </p:nvPr>
        </p:nvSpPr>
        <p:spPr>
          <a:xfrm>
            <a:off x="13014765" y="4683037"/>
            <a:ext cx="4860962" cy="898900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5" name="テキスト プレースホルダー 11"/>
          <p:cNvSpPr>
            <a:spLocks noGrp="1"/>
          </p:cNvSpPr>
          <p:nvPr>
            <p:ph type="body" sz="quarter" idx="27" hasCustomPrompt="1"/>
          </p:nvPr>
        </p:nvSpPr>
        <p:spPr>
          <a:xfrm>
            <a:off x="13014765" y="4141777"/>
            <a:ext cx="4860962" cy="645023"/>
          </a:xfrm>
        </p:spPr>
        <p:txBody>
          <a:bodyPr anchor="b">
            <a:noAutofit/>
          </a:bodyPr>
          <a:lstStyle>
            <a:lvl1pPr algn="l">
              <a:lnSpc>
                <a:spcPct val="120000"/>
              </a:lnSpc>
              <a:defRPr sz="24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6" name="テキスト プレースホルダー 11"/>
          <p:cNvSpPr>
            <a:spLocks noGrp="1"/>
          </p:cNvSpPr>
          <p:nvPr>
            <p:ph type="body" sz="quarter" idx="28" hasCustomPrompt="1"/>
          </p:nvPr>
        </p:nvSpPr>
        <p:spPr>
          <a:xfrm>
            <a:off x="13014765" y="6348221"/>
            <a:ext cx="4860962" cy="898900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7" name="テキスト プレースホルダー 11"/>
          <p:cNvSpPr>
            <a:spLocks noGrp="1"/>
          </p:cNvSpPr>
          <p:nvPr>
            <p:ph type="body" sz="quarter" idx="29" hasCustomPrompt="1"/>
          </p:nvPr>
        </p:nvSpPr>
        <p:spPr>
          <a:xfrm>
            <a:off x="13014765" y="5806961"/>
            <a:ext cx="4860962" cy="645023"/>
          </a:xfrm>
        </p:spPr>
        <p:txBody>
          <a:bodyPr anchor="b">
            <a:noAutofit/>
          </a:bodyPr>
          <a:lstStyle>
            <a:lvl1pPr algn="l">
              <a:lnSpc>
                <a:spcPct val="120000"/>
              </a:lnSpc>
              <a:defRPr sz="24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8" name="テキスト プレースホルダー 11"/>
          <p:cNvSpPr>
            <a:spLocks noGrp="1"/>
          </p:cNvSpPr>
          <p:nvPr>
            <p:ph type="body" sz="quarter" idx="30" hasCustomPrompt="1"/>
          </p:nvPr>
        </p:nvSpPr>
        <p:spPr>
          <a:xfrm>
            <a:off x="637316" y="3885412"/>
            <a:ext cx="4860962" cy="898900"/>
          </a:xfrm>
        </p:spPr>
        <p:txBody>
          <a:bodyPr anchor="t">
            <a:noAutofit/>
          </a:bodyPr>
          <a:lstStyle>
            <a:lvl1pPr algn="r">
              <a:lnSpc>
                <a:spcPct val="120000"/>
              </a:lnSpc>
              <a:spcBef>
                <a:spcPts val="0"/>
              </a:spcBef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9" name="テキスト プレースホルダー 11"/>
          <p:cNvSpPr>
            <a:spLocks noGrp="1"/>
          </p:cNvSpPr>
          <p:nvPr>
            <p:ph type="body" sz="quarter" idx="31" hasCustomPrompt="1"/>
          </p:nvPr>
        </p:nvSpPr>
        <p:spPr>
          <a:xfrm>
            <a:off x="637316" y="3344152"/>
            <a:ext cx="4860962" cy="645023"/>
          </a:xfrm>
        </p:spPr>
        <p:txBody>
          <a:bodyPr anchor="b">
            <a:noAutofit/>
          </a:bodyPr>
          <a:lstStyle>
            <a:lvl1pPr algn="r">
              <a:lnSpc>
                <a:spcPct val="120000"/>
              </a:lnSpc>
              <a:defRPr sz="24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0" name="テキスト プレースホルダー 11"/>
          <p:cNvSpPr>
            <a:spLocks noGrp="1"/>
          </p:cNvSpPr>
          <p:nvPr>
            <p:ph type="body" sz="quarter" idx="32" hasCustomPrompt="1"/>
          </p:nvPr>
        </p:nvSpPr>
        <p:spPr>
          <a:xfrm>
            <a:off x="637316" y="5550597"/>
            <a:ext cx="4860962" cy="898900"/>
          </a:xfrm>
        </p:spPr>
        <p:txBody>
          <a:bodyPr anchor="t">
            <a:noAutofit/>
          </a:bodyPr>
          <a:lstStyle>
            <a:lvl1pPr algn="r">
              <a:lnSpc>
                <a:spcPct val="120000"/>
              </a:lnSpc>
              <a:spcBef>
                <a:spcPts val="0"/>
              </a:spcBef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1" name="テキスト プレースホルダー 11"/>
          <p:cNvSpPr>
            <a:spLocks noGrp="1"/>
          </p:cNvSpPr>
          <p:nvPr>
            <p:ph type="body" sz="quarter" idx="33" hasCustomPrompt="1"/>
          </p:nvPr>
        </p:nvSpPr>
        <p:spPr>
          <a:xfrm>
            <a:off x="637316" y="5009337"/>
            <a:ext cx="4860962" cy="645023"/>
          </a:xfrm>
        </p:spPr>
        <p:txBody>
          <a:bodyPr anchor="b">
            <a:noAutofit/>
          </a:bodyPr>
          <a:lstStyle>
            <a:lvl1pPr algn="r">
              <a:lnSpc>
                <a:spcPct val="120000"/>
              </a:lnSpc>
              <a:defRPr sz="24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2" name="テキスト プレースホルダー 11"/>
          <p:cNvSpPr>
            <a:spLocks noGrp="1"/>
          </p:cNvSpPr>
          <p:nvPr>
            <p:ph type="body" sz="quarter" idx="34" hasCustomPrompt="1"/>
          </p:nvPr>
        </p:nvSpPr>
        <p:spPr>
          <a:xfrm>
            <a:off x="637316" y="7215781"/>
            <a:ext cx="4860962" cy="898900"/>
          </a:xfrm>
        </p:spPr>
        <p:txBody>
          <a:bodyPr anchor="t">
            <a:noAutofit/>
          </a:bodyPr>
          <a:lstStyle>
            <a:lvl1pPr algn="r">
              <a:lnSpc>
                <a:spcPct val="120000"/>
              </a:lnSpc>
              <a:spcBef>
                <a:spcPts val="0"/>
              </a:spcBef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3" name="テキスト プレースホルダー 11"/>
          <p:cNvSpPr>
            <a:spLocks noGrp="1"/>
          </p:cNvSpPr>
          <p:nvPr>
            <p:ph type="body" sz="quarter" idx="35" hasCustomPrompt="1"/>
          </p:nvPr>
        </p:nvSpPr>
        <p:spPr>
          <a:xfrm>
            <a:off x="637316" y="6674521"/>
            <a:ext cx="4860962" cy="645023"/>
          </a:xfrm>
        </p:spPr>
        <p:txBody>
          <a:bodyPr anchor="b">
            <a:noAutofit/>
          </a:bodyPr>
          <a:lstStyle>
            <a:lvl1pPr algn="r">
              <a:lnSpc>
                <a:spcPct val="120000"/>
              </a:lnSpc>
              <a:defRPr sz="24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4410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5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000"/>
                            </p:stCondLst>
                            <p:childTnLst>
                              <p:par>
                                <p:cTn id="5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5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0"/>
                            </p:stCondLst>
                            <p:childTnLst>
                              <p:par>
                                <p:cTn id="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500"/>
                            </p:stCondLst>
                            <p:childTnLst>
                              <p:par>
                                <p:cTn id="7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6000"/>
                            </p:stCondLst>
                            <p:childTnLst>
                              <p:par>
                                <p:cTn id="7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6500"/>
                            </p:stCondLst>
                            <p:childTnLst>
                              <p:par>
                                <p:cTn id="8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7000"/>
                            </p:stCondLst>
                            <p:childTnLst>
                              <p:par>
                                <p:cTn id="8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7500"/>
                            </p:stCondLst>
                            <p:childTnLst>
                              <p:par>
                                <p:cTn id="9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8000"/>
                            </p:stCondLst>
                            <p:childTnLst>
                              <p:par>
                                <p:cTn id="9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8500"/>
                            </p:stCondLst>
                            <p:childTnLst>
                              <p:par>
                                <p:cTn id="10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9000"/>
                            </p:stCondLst>
                            <p:childTnLst>
                              <p:par>
                                <p:cTn id="1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  <p:bldP spid="10" grpId="0" animBg="1"/>
      <p:bldP spid="9" grpId="0" animBg="1"/>
      <p:bldP spid="8" grpId="0" animBg="1"/>
      <p:bldP spid="7" grpId="0" animBg="1"/>
      <p:bldP spid="6" grpId="0" animBg="1"/>
      <p:bldP spid="1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2" grpId="0"/>
      <p:bldP spid="33" grpId="0"/>
      <p:bldP spid="34" grpId="0"/>
      <p:bldP spid="35" grpId="0"/>
      <p:bldP spid="36" grpId="0"/>
      <p:bldP spid="37" grpId="0"/>
      <p:bldP spid="38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9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0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1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2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3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 Contents -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/>
          <p:cNvSpPr/>
          <p:nvPr userDrawn="1"/>
        </p:nvSpPr>
        <p:spPr>
          <a:xfrm>
            <a:off x="1" y="0"/>
            <a:ext cx="18288000" cy="10287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2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1853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/>
    </mc:Choice>
    <mc:Fallback xmlns="">
      <p:transition spd="slow"/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637316" y="192951"/>
            <a:ext cx="16743313" cy="1125125"/>
          </a:xfrm>
        </p:spPr>
        <p:txBody>
          <a:bodyPr/>
          <a:lstStyle>
            <a:lvl1pPr>
              <a:defRPr spc="1500" baseline="0"/>
            </a:lvl1pPr>
          </a:lstStyle>
          <a:p>
            <a:r>
              <a:rPr lang="en-US" altLang="ja-JP" dirty="0"/>
              <a:t>SLIDE TITLE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9414053" y="9591367"/>
            <a:ext cx="7777539" cy="547688"/>
          </a:xfrm>
        </p:spPr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7373438" y="9591367"/>
            <a:ext cx="907370" cy="547688"/>
          </a:xfrm>
        </p:spPr>
        <p:txBody>
          <a:bodyPr/>
          <a:lstStyle/>
          <a:p>
            <a:fld id="{387164BF-D67A-46C0-81D2-5BAF67C00C80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5" name="テキスト プレースホルダー 11"/>
          <p:cNvSpPr>
            <a:spLocks noGrp="1"/>
          </p:cNvSpPr>
          <p:nvPr>
            <p:ph type="body" sz="quarter" idx="17" hasCustomPrompt="1"/>
          </p:nvPr>
        </p:nvSpPr>
        <p:spPr>
          <a:xfrm>
            <a:off x="907370" y="1966590"/>
            <a:ext cx="3600712" cy="773203"/>
          </a:xfrm>
        </p:spPr>
        <p:txBody>
          <a:bodyPr anchor="t">
            <a:noAutofit/>
          </a:bodyPr>
          <a:lstStyle>
            <a:lvl1pPr algn="r">
              <a:lnSpc>
                <a:spcPct val="120000"/>
              </a:lnSpc>
              <a:defRPr sz="32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6" name="正方形/長方形 5"/>
          <p:cNvSpPr/>
          <p:nvPr userDrawn="1"/>
        </p:nvSpPr>
        <p:spPr>
          <a:xfrm>
            <a:off x="4643109" y="1678115"/>
            <a:ext cx="72006" cy="1350150"/>
          </a:xfrm>
          <a:prstGeom prst="rect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200"/>
          </a:p>
        </p:txBody>
      </p:sp>
      <p:sp>
        <p:nvSpPr>
          <p:cNvPr id="7" name="テキスト プレースホルダー 11"/>
          <p:cNvSpPr>
            <a:spLocks noGrp="1"/>
          </p:cNvSpPr>
          <p:nvPr>
            <p:ph type="body" sz="quarter" idx="26" hasCustomPrompt="1"/>
          </p:nvPr>
        </p:nvSpPr>
        <p:spPr>
          <a:xfrm>
            <a:off x="4823144" y="1678115"/>
            <a:ext cx="11612298" cy="135015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8" name="テキスト プレースホルダー 11"/>
          <p:cNvSpPr>
            <a:spLocks noGrp="1"/>
          </p:cNvSpPr>
          <p:nvPr>
            <p:ph type="body" sz="quarter" idx="27" hasCustomPrompt="1"/>
          </p:nvPr>
        </p:nvSpPr>
        <p:spPr>
          <a:xfrm>
            <a:off x="907370" y="3530513"/>
            <a:ext cx="3600712" cy="773203"/>
          </a:xfrm>
        </p:spPr>
        <p:txBody>
          <a:bodyPr anchor="t">
            <a:noAutofit/>
          </a:bodyPr>
          <a:lstStyle>
            <a:lvl1pPr algn="r">
              <a:lnSpc>
                <a:spcPct val="120000"/>
              </a:lnSpc>
              <a:defRPr sz="32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9" name="正方形/長方形 8"/>
          <p:cNvSpPr/>
          <p:nvPr userDrawn="1"/>
        </p:nvSpPr>
        <p:spPr>
          <a:xfrm>
            <a:off x="4643109" y="3242039"/>
            <a:ext cx="72006" cy="1350150"/>
          </a:xfrm>
          <a:prstGeom prst="rect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200"/>
          </a:p>
        </p:txBody>
      </p:sp>
      <p:sp>
        <p:nvSpPr>
          <p:cNvPr id="10" name="テキスト プレースホルダー 11"/>
          <p:cNvSpPr>
            <a:spLocks noGrp="1"/>
          </p:cNvSpPr>
          <p:nvPr>
            <p:ph type="body" sz="quarter" idx="28" hasCustomPrompt="1"/>
          </p:nvPr>
        </p:nvSpPr>
        <p:spPr>
          <a:xfrm>
            <a:off x="4823144" y="3242039"/>
            <a:ext cx="11612298" cy="135015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1" name="テキスト プレースホルダー 11"/>
          <p:cNvSpPr>
            <a:spLocks noGrp="1"/>
          </p:cNvSpPr>
          <p:nvPr>
            <p:ph type="body" sz="quarter" idx="29" hasCustomPrompt="1"/>
          </p:nvPr>
        </p:nvSpPr>
        <p:spPr>
          <a:xfrm>
            <a:off x="907370" y="5094438"/>
            <a:ext cx="3600712" cy="773203"/>
          </a:xfrm>
        </p:spPr>
        <p:txBody>
          <a:bodyPr anchor="t">
            <a:noAutofit/>
          </a:bodyPr>
          <a:lstStyle>
            <a:lvl1pPr algn="r">
              <a:lnSpc>
                <a:spcPct val="120000"/>
              </a:lnSpc>
              <a:defRPr sz="32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2" name="正方形/長方形 11"/>
          <p:cNvSpPr/>
          <p:nvPr userDrawn="1"/>
        </p:nvSpPr>
        <p:spPr>
          <a:xfrm>
            <a:off x="4643109" y="4805963"/>
            <a:ext cx="72006" cy="1350150"/>
          </a:xfrm>
          <a:prstGeom prst="rect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200"/>
          </a:p>
        </p:txBody>
      </p:sp>
      <p:sp>
        <p:nvSpPr>
          <p:cNvPr id="13" name="テキスト プレースホルダー 11"/>
          <p:cNvSpPr>
            <a:spLocks noGrp="1"/>
          </p:cNvSpPr>
          <p:nvPr>
            <p:ph type="body" sz="quarter" idx="30" hasCustomPrompt="1"/>
          </p:nvPr>
        </p:nvSpPr>
        <p:spPr>
          <a:xfrm>
            <a:off x="4823144" y="4805963"/>
            <a:ext cx="11612298" cy="135015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4" name="テキスト プレースホルダー 11"/>
          <p:cNvSpPr>
            <a:spLocks noGrp="1"/>
          </p:cNvSpPr>
          <p:nvPr>
            <p:ph type="body" sz="quarter" idx="31" hasCustomPrompt="1"/>
          </p:nvPr>
        </p:nvSpPr>
        <p:spPr>
          <a:xfrm>
            <a:off x="907370" y="6658362"/>
            <a:ext cx="3600712" cy="773203"/>
          </a:xfrm>
        </p:spPr>
        <p:txBody>
          <a:bodyPr anchor="t">
            <a:noAutofit/>
          </a:bodyPr>
          <a:lstStyle>
            <a:lvl1pPr algn="r">
              <a:lnSpc>
                <a:spcPct val="120000"/>
              </a:lnSpc>
              <a:defRPr sz="32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5" name="正方形/長方形 14"/>
          <p:cNvSpPr/>
          <p:nvPr userDrawn="1"/>
        </p:nvSpPr>
        <p:spPr>
          <a:xfrm>
            <a:off x="4643109" y="6369887"/>
            <a:ext cx="72006" cy="1350150"/>
          </a:xfrm>
          <a:prstGeom prst="rect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200"/>
          </a:p>
        </p:txBody>
      </p:sp>
      <p:sp>
        <p:nvSpPr>
          <p:cNvPr id="16" name="テキスト プレースホルダー 11"/>
          <p:cNvSpPr>
            <a:spLocks noGrp="1"/>
          </p:cNvSpPr>
          <p:nvPr>
            <p:ph type="body" sz="quarter" idx="32" hasCustomPrompt="1"/>
          </p:nvPr>
        </p:nvSpPr>
        <p:spPr>
          <a:xfrm>
            <a:off x="4823144" y="6369887"/>
            <a:ext cx="11612298" cy="135015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7" name="テキスト プレースホルダー 11"/>
          <p:cNvSpPr>
            <a:spLocks noGrp="1"/>
          </p:cNvSpPr>
          <p:nvPr>
            <p:ph type="body" sz="quarter" idx="33" hasCustomPrompt="1"/>
          </p:nvPr>
        </p:nvSpPr>
        <p:spPr>
          <a:xfrm>
            <a:off x="907370" y="8222285"/>
            <a:ext cx="3600712" cy="773203"/>
          </a:xfrm>
        </p:spPr>
        <p:txBody>
          <a:bodyPr anchor="t">
            <a:noAutofit/>
          </a:bodyPr>
          <a:lstStyle>
            <a:lvl1pPr algn="r">
              <a:lnSpc>
                <a:spcPct val="120000"/>
              </a:lnSpc>
              <a:defRPr sz="32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8" name="正方形/長方形 17"/>
          <p:cNvSpPr/>
          <p:nvPr userDrawn="1"/>
        </p:nvSpPr>
        <p:spPr>
          <a:xfrm>
            <a:off x="4643109" y="7933810"/>
            <a:ext cx="72006" cy="1350150"/>
          </a:xfrm>
          <a:prstGeom prst="rect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200"/>
          </a:p>
        </p:txBody>
      </p:sp>
      <p:sp>
        <p:nvSpPr>
          <p:cNvPr id="19" name="テキスト プレースホルダー 11"/>
          <p:cNvSpPr>
            <a:spLocks noGrp="1"/>
          </p:cNvSpPr>
          <p:nvPr>
            <p:ph type="body" sz="quarter" idx="34" hasCustomPrompt="1"/>
          </p:nvPr>
        </p:nvSpPr>
        <p:spPr>
          <a:xfrm>
            <a:off x="4823144" y="7933810"/>
            <a:ext cx="11612298" cy="135015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6499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" presetClass="entr" presetSubtype="8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250"/>
                            </p:stCondLst>
                            <p:childTnLst>
                              <p:par>
                                <p:cTn id="31" presetID="2" presetClass="entr" presetSubtype="8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2" presetClass="entr" presetSubtype="8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750"/>
                            </p:stCondLst>
                            <p:childTnLst>
                              <p:par>
                                <p:cTn id="57" presetID="2" presetClass="entr" presetSubtype="8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animBg="1"/>
      <p:bldP spid="7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animBg="1"/>
      <p:bldP spid="10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2" grpId="0" animBg="1"/>
      <p:bldP spid="13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5" grpId="0" animBg="1"/>
      <p:bldP spid="16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7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8" grpId="0" animBg="1"/>
      <p:bldP spid="19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 Contents -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637316" y="192951"/>
            <a:ext cx="16743313" cy="1125125"/>
          </a:xfrm>
        </p:spPr>
        <p:txBody>
          <a:bodyPr/>
          <a:lstStyle>
            <a:lvl1pPr>
              <a:defRPr spc="1500" baseline="0"/>
            </a:lvl1pPr>
          </a:lstStyle>
          <a:p>
            <a:r>
              <a:rPr lang="en-US" altLang="ja-JP" dirty="0"/>
              <a:t>SLIDE TITLE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9414053" y="9591367"/>
            <a:ext cx="7777539" cy="547688"/>
          </a:xfrm>
        </p:spPr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7373438" y="9591367"/>
            <a:ext cx="907370" cy="547688"/>
          </a:xfrm>
        </p:spPr>
        <p:txBody>
          <a:bodyPr/>
          <a:lstStyle/>
          <a:p>
            <a:fld id="{387164BF-D67A-46C0-81D2-5BAF67C00C80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7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2493865" y="7843800"/>
            <a:ext cx="13299434" cy="1350150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8" name="テキスト プレースホルダー 11"/>
          <p:cNvSpPr>
            <a:spLocks noGrp="1"/>
          </p:cNvSpPr>
          <p:nvPr>
            <p:ph type="body" sz="quarter" idx="17" hasCustomPrompt="1"/>
          </p:nvPr>
        </p:nvSpPr>
        <p:spPr>
          <a:xfrm>
            <a:off x="2493865" y="7167105"/>
            <a:ext cx="13299434" cy="773203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32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088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/>
    </mc:Choice>
    <mc:Fallback xmlns="">
      <p:transition spd="slow"/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 Contents -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637316" y="192951"/>
            <a:ext cx="16743313" cy="1125125"/>
          </a:xfrm>
        </p:spPr>
        <p:txBody>
          <a:bodyPr/>
          <a:lstStyle>
            <a:lvl1pPr>
              <a:defRPr spc="1500" baseline="0"/>
            </a:lvl1pPr>
          </a:lstStyle>
          <a:p>
            <a:r>
              <a:rPr lang="en-US" altLang="ja-JP" dirty="0"/>
              <a:t>SLIDE TITLE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9414053" y="9591367"/>
            <a:ext cx="7777539" cy="547688"/>
          </a:xfrm>
        </p:spPr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7373438" y="9591367"/>
            <a:ext cx="907370" cy="547688"/>
          </a:xfrm>
        </p:spPr>
        <p:txBody>
          <a:bodyPr/>
          <a:lstStyle/>
          <a:p>
            <a:fld id="{387164BF-D67A-46C0-81D2-5BAF67C00C80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7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998575" y="7798795"/>
            <a:ext cx="7763127" cy="1350150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8" name="テキスト プレースホルダー 11"/>
          <p:cNvSpPr>
            <a:spLocks noGrp="1"/>
          </p:cNvSpPr>
          <p:nvPr>
            <p:ph type="body" sz="quarter" idx="17" hasCustomPrompt="1"/>
          </p:nvPr>
        </p:nvSpPr>
        <p:spPr>
          <a:xfrm>
            <a:off x="998575" y="7167105"/>
            <a:ext cx="7763127" cy="77320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32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9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9492523" y="7790558"/>
            <a:ext cx="7763127" cy="1350150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0" name="テキスト プレースホルダー 11"/>
          <p:cNvSpPr>
            <a:spLocks noGrp="1"/>
          </p:cNvSpPr>
          <p:nvPr>
            <p:ph type="body" sz="quarter" idx="19" hasCustomPrompt="1"/>
          </p:nvPr>
        </p:nvSpPr>
        <p:spPr>
          <a:xfrm>
            <a:off x="9492523" y="7158868"/>
            <a:ext cx="7763127" cy="77320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32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9409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/>
    </mc:Choice>
    <mc:Fallback xmlns="">
      <p:transition spd="slow"/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 Contents - 2 Columns -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637316" y="192951"/>
            <a:ext cx="16743313" cy="1125125"/>
          </a:xfrm>
        </p:spPr>
        <p:txBody>
          <a:bodyPr/>
          <a:lstStyle>
            <a:lvl1pPr>
              <a:defRPr spc="1500" baseline="0"/>
            </a:lvl1pPr>
          </a:lstStyle>
          <a:p>
            <a:r>
              <a:rPr lang="en-US" altLang="ja-JP" dirty="0"/>
              <a:t>SLIDE TITLE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9414053" y="9591367"/>
            <a:ext cx="7777539" cy="547688"/>
          </a:xfrm>
        </p:spPr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7373438" y="9591367"/>
            <a:ext cx="907370" cy="547688"/>
          </a:xfrm>
        </p:spPr>
        <p:txBody>
          <a:bodyPr/>
          <a:lstStyle/>
          <a:p>
            <a:fld id="{387164BF-D67A-46C0-81D2-5BAF67C00C80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7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9492523" y="6540277"/>
            <a:ext cx="7763127" cy="2068609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8" name="テキスト プレースホルダー 11"/>
          <p:cNvSpPr>
            <a:spLocks noGrp="1"/>
          </p:cNvSpPr>
          <p:nvPr>
            <p:ph type="body" sz="quarter" idx="17" hasCustomPrompt="1"/>
          </p:nvPr>
        </p:nvSpPr>
        <p:spPr>
          <a:xfrm>
            <a:off x="9492523" y="5908587"/>
            <a:ext cx="7763127" cy="77320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32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9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9492523" y="3209906"/>
            <a:ext cx="7763127" cy="2068609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0" name="テキスト プレースホルダー 11"/>
          <p:cNvSpPr>
            <a:spLocks noGrp="1"/>
          </p:cNvSpPr>
          <p:nvPr>
            <p:ph type="body" sz="quarter" idx="19" hasCustomPrompt="1"/>
          </p:nvPr>
        </p:nvSpPr>
        <p:spPr>
          <a:xfrm>
            <a:off x="9492523" y="2578216"/>
            <a:ext cx="7763127" cy="77320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32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224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/>
    </mc:Choice>
    <mc:Fallback xmlns="">
      <p:transition spd="slow"/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637316" y="192951"/>
            <a:ext cx="16743313" cy="1125125"/>
          </a:xfrm>
        </p:spPr>
        <p:txBody>
          <a:bodyPr/>
          <a:lstStyle>
            <a:lvl1pPr>
              <a:defRPr spc="1500" baseline="0"/>
            </a:lvl1pPr>
          </a:lstStyle>
          <a:p>
            <a:r>
              <a:rPr lang="en-US" altLang="ja-JP" dirty="0"/>
              <a:t>SLIDE TITLE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9414053" y="9591367"/>
            <a:ext cx="7777539" cy="547688"/>
          </a:xfrm>
        </p:spPr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7373438" y="9591367"/>
            <a:ext cx="907370" cy="547688"/>
          </a:xfrm>
        </p:spPr>
        <p:txBody>
          <a:bodyPr/>
          <a:lstStyle/>
          <a:p>
            <a:fld id="{387164BF-D67A-46C0-81D2-5BAF67C00C80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7767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/>
    </mc:Choice>
    <mc:Fallback xmlns="">
      <p:transition spd="slow"/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lc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862361" y="2758236"/>
            <a:ext cx="16743313" cy="1664619"/>
          </a:xfrm>
          <a:prstGeom prst="rect">
            <a:avLst/>
          </a:prstGeom>
        </p:spPr>
        <p:txBody>
          <a:bodyPr anchor="b"/>
          <a:lstStyle>
            <a:lvl1pPr algn="ctr">
              <a:defRPr sz="9601" spc="1500" baseline="0"/>
            </a:lvl1pPr>
          </a:lstStyle>
          <a:p>
            <a:r>
              <a:rPr lang="en-US" altLang="ja-JP" dirty="0"/>
              <a:t>SLIDE TITLE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9414053" y="9591367"/>
            <a:ext cx="7777539" cy="547688"/>
          </a:xfrm>
        </p:spPr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7373438" y="9591367"/>
            <a:ext cx="907370" cy="547688"/>
          </a:xfrm>
        </p:spPr>
        <p:txBody>
          <a:bodyPr/>
          <a:lstStyle/>
          <a:p>
            <a:fld id="{387164BF-D67A-46C0-81D2-5BAF67C00C80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5" name="テキスト プレースホルダー 11"/>
          <p:cNvSpPr>
            <a:spLocks noGrp="1"/>
          </p:cNvSpPr>
          <p:nvPr>
            <p:ph type="body" sz="quarter" idx="14" hasCustomPrompt="1"/>
          </p:nvPr>
        </p:nvSpPr>
        <p:spPr>
          <a:xfrm>
            <a:off x="1114410" y="4288405"/>
            <a:ext cx="16059178" cy="900100"/>
          </a:xfrm>
        </p:spPr>
        <p:txBody>
          <a:bodyPr anchor="t">
            <a:noAutofit/>
          </a:bodyPr>
          <a:lstStyle>
            <a:lvl1pPr algn="ctr">
              <a:defRPr sz="40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6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2104606" y="6133611"/>
            <a:ext cx="14078786" cy="2475275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2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cxnSp>
        <p:nvCxnSpPr>
          <p:cNvPr id="10" name="直線コネクタ 9"/>
          <p:cNvCxnSpPr/>
          <p:nvPr userDrawn="1"/>
        </p:nvCxnSpPr>
        <p:spPr>
          <a:xfrm>
            <a:off x="2623335" y="5638555"/>
            <a:ext cx="13041331" cy="0"/>
          </a:xfrm>
          <a:prstGeom prst="line">
            <a:avLst/>
          </a:prstGeom>
          <a:ln w="12700">
            <a:solidFill>
              <a:schemeClr val="accent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58917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800"/>
                            </p:stCondLst>
                            <p:childTnLst>
                              <p:par>
                                <p:cTn id="14" presetID="16" presetClass="entr" presetSubtype="37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50"/>
                            </p:stCondLst>
                            <p:childTnLst>
                              <p:par>
                                <p:cTn id="18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>
        <p:tmplLst>
          <p:tmpl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5" name="円/楕円 4"/>
          <p:cNvSpPr/>
          <p:nvPr userDrawn="1"/>
        </p:nvSpPr>
        <p:spPr>
          <a:xfrm>
            <a:off x="772344" y="2173171"/>
            <a:ext cx="5809583" cy="5809583"/>
          </a:xfrm>
          <a:prstGeom prst="ellipse">
            <a:avLst/>
          </a:prstGeom>
          <a:solidFill>
            <a:schemeClr val="accent1">
              <a:lumMod val="20000"/>
              <a:lumOff val="80000"/>
              <a:alpha val="14000"/>
            </a:schemeClr>
          </a:solidFill>
          <a:ln w="12700">
            <a:solidFill>
              <a:schemeClr val="accent1"/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24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6" name="図プレースホルダー 9"/>
          <p:cNvSpPr>
            <a:spLocks noGrp="1"/>
          </p:cNvSpPr>
          <p:nvPr>
            <p:ph type="pic" sz="quarter" idx="12" hasCustomPrompt="1"/>
          </p:nvPr>
        </p:nvSpPr>
        <p:spPr>
          <a:xfrm>
            <a:off x="963291" y="2364119"/>
            <a:ext cx="5427688" cy="5427687"/>
          </a:xfrm>
          <a:prstGeom prst="ellipse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Image</a:t>
            </a:r>
            <a:endParaRPr kumimoji="1" lang="ja-JP" altLang="en-US" dirty="0"/>
          </a:p>
        </p:txBody>
      </p:sp>
      <p:sp>
        <p:nvSpPr>
          <p:cNvPr id="7" name="タイトル 1"/>
          <p:cNvSpPr>
            <a:spLocks noGrp="1"/>
          </p:cNvSpPr>
          <p:nvPr>
            <p:ph type="title" hasCustomPrompt="1"/>
          </p:nvPr>
        </p:nvSpPr>
        <p:spPr>
          <a:xfrm>
            <a:off x="7118599" y="1768126"/>
            <a:ext cx="10352048" cy="1191125"/>
          </a:xfrm>
          <a:prstGeom prst="rect">
            <a:avLst/>
          </a:prstGeom>
        </p:spPr>
        <p:txBody>
          <a:bodyPr anchor="b"/>
          <a:lstStyle>
            <a:lvl1pPr algn="l">
              <a:defRPr sz="5401" spc="1500" baseline="0"/>
            </a:lvl1pPr>
          </a:lstStyle>
          <a:p>
            <a:r>
              <a:rPr lang="en-US" altLang="ja-JP" dirty="0"/>
              <a:t>NAME HERE</a:t>
            </a:r>
            <a:endParaRPr kumimoji="1" lang="ja-JP" altLang="en-US" dirty="0"/>
          </a:p>
        </p:txBody>
      </p:sp>
      <p:sp>
        <p:nvSpPr>
          <p:cNvPr id="8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7073590" y="2983261"/>
            <a:ext cx="10352048" cy="2565284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1019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/>
      <p:bldP spid="8" grpId="0"/>
    </p:bld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正方形/長方形 13"/>
          <p:cNvSpPr/>
          <p:nvPr userDrawn="1"/>
        </p:nvSpPr>
        <p:spPr>
          <a:xfrm>
            <a:off x="1" y="0"/>
            <a:ext cx="3677134" cy="10287000"/>
          </a:xfrm>
          <a:prstGeom prst="rect">
            <a:avLst/>
          </a:pr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5" name="円/楕円 4"/>
          <p:cNvSpPr/>
          <p:nvPr userDrawn="1"/>
        </p:nvSpPr>
        <p:spPr>
          <a:xfrm>
            <a:off x="772344" y="2173171"/>
            <a:ext cx="5809583" cy="5809583"/>
          </a:xfrm>
          <a:prstGeom prst="ellipse">
            <a:avLst/>
          </a:prstGeom>
          <a:solidFill>
            <a:schemeClr val="accent1">
              <a:lumMod val="20000"/>
              <a:lumOff val="80000"/>
              <a:alpha val="14000"/>
            </a:schemeClr>
          </a:solidFill>
          <a:ln w="12700">
            <a:solidFill>
              <a:schemeClr val="accent1"/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24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6" name="図プレースホルダー 9"/>
          <p:cNvSpPr>
            <a:spLocks noGrp="1"/>
          </p:cNvSpPr>
          <p:nvPr>
            <p:ph type="pic" sz="quarter" idx="12" hasCustomPrompt="1"/>
          </p:nvPr>
        </p:nvSpPr>
        <p:spPr>
          <a:xfrm>
            <a:off x="963291" y="2364119"/>
            <a:ext cx="5427688" cy="5427687"/>
          </a:xfrm>
          <a:prstGeom prst="ellipse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Image</a:t>
            </a:r>
            <a:endParaRPr kumimoji="1" lang="ja-JP" altLang="en-US" dirty="0"/>
          </a:p>
        </p:txBody>
      </p:sp>
      <p:sp>
        <p:nvSpPr>
          <p:cNvPr id="7" name="タイトル 1"/>
          <p:cNvSpPr>
            <a:spLocks noGrp="1"/>
          </p:cNvSpPr>
          <p:nvPr>
            <p:ph type="title" hasCustomPrompt="1"/>
          </p:nvPr>
        </p:nvSpPr>
        <p:spPr>
          <a:xfrm>
            <a:off x="7118599" y="1543100"/>
            <a:ext cx="10352048" cy="1169564"/>
          </a:xfrm>
          <a:prstGeom prst="rect">
            <a:avLst/>
          </a:prstGeom>
        </p:spPr>
        <p:txBody>
          <a:bodyPr anchor="b"/>
          <a:lstStyle>
            <a:lvl1pPr algn="l">
              <a:defRPr sz="5401" spc="1500" baseline="0"/>
            </a:lvl1pPr>
          </a:lstStyle>
          <a:p>
            <a:r>
              <a:rPr lang="en-US" altLang="ja-JP" dirty="0"/>
              <a:t>NAME HERE</a:t>
            </a:r>
            <a:endParaRPr kumimoji="1" lang="ja-JP" altLang="en-US" dirty="0"/>
          </a:p>
        </p:txBody>
      </p:sp>
      <p:sp>
        <p:nvSpPr>
          <p:cNvPr id="9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7613697" y="3472681"/>
            <a:ext cx="9541888" cy="1035115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0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7613697" y="2893251"/>
            <a:ext cx="9541888" cy="77320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3200" spc="3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2" name="テキスト プレースホルダー 11"/>
          <p:cNvSpPr>
            <a:spLocks noGrp="1"/>
          </p:cNvSpPr>
          <p:nvPr>
            <p:ph type="body" sz="quarter" idx="17" hasCustomPrompt="1"/>
          </p:nvPr>
        </p:nvSpPr>
        <p:spPr>
          <a:xfrm>
            <a:off x="7613697" y="5182871"/>
            <a:ext cx="9541888" cy="1035115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3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7613697" y="4603441"/>
            <a:ext cx="9541888" cy="77320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3200" spc="3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2175555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2" decel="100000" fill="hold" grpId="0" nodeType="after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5" grpId="0" animBg="1"/>
      <p:bldP spid="6" grpId="0"/>
      <p:bldP spid="7" grpId="0"/>
      <p:bldP spid="9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2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/>
          <p:cNvSpPr/>
          <p:nvPr userDrawn="1"/>
        </p:nvSpPr>
        <p:spPr>
          <a:xfrm>
            <a:off x="17066648" y="9251886"/>
            <a:ext cx="405080" cy="1035115"/>
          </a:xfrm>
          <a:prstGeom prst="rect">
            <a:avLst/>
          </a:prstGeom>
          <a:solidFill>
            <a:schemeClr val="bg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en-US" sz="3200"/>
          </a:p>
        </p:txBody>
      </p:sp>
      <p:sp>
        <p:nvSpPr>
          <p:cNvPr id="17" name="正方形/長方形 16"/>
          <p:cNvSpPr/>
          <p:nvPr userDrawn="1"/>
        </p:nvSpPr>
        <p:spPr>
          <a:xfrm>
            <a:off x="1" y="8204135"/>
            <a:ext cx="18288000" cy="2095500"/>
          </a:xfrm>
          <a:prstGeom prst="rect">
            <a:avLst/>
          </a:pr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5" name="円/楕円 4"/>
          <p:cNvSpPr/>
          <p:nvPr userDrawn="1"/>
        </p:nvSpPr>
        <p:spPr>
          <a:xfrm>
            <a:off x="772344" y="1271023"/>
            <a:ext cx="5809583" cy="5809583"/>
          </a:xfrm>
          <a:prstGeom prst="ellipse">
            <a:avLst/>
          </a:prstGeom>
          <a:solidFill>
            <a:schemeClr val="accent1">
              <a:lumMod val="20000"/>
              <a:lumOff val="80000"/>
              <a:alpha val="14000"/>
            </a:schemeClr>
          </a:solidFill>
          <a:ln w="12700">
            <a:solidFill>
              <a:schemeClr val="accent1"/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24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6" name="図プレースホルダー 9"/>
          <p:cNvSpPr>
            <a:spLocks noGrp="1"/>
          </p:cNvSpPr>
          <p:nvPr>
            <p:ph type="pic" sz="quarter" idx="12" hasCustomPrompt="1"/>
          </p:nvPr>
        </p:nvSpPr>
        <p:spPr>
          <a:xfrm>
            <a:off x="963291" y="1461971"/>
            <a:ext cx="5427688" cy="5427687"/>
          </a:xfrm>
          <a:prstGeom prst="ellipse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Image</a:t>
            </a:r>
            <a:endParaRPr kumimoji="1" lang="ja-JP" altLang="en-US" dirty="0"/>
          </a:p>
        </p:txBody>
      </p:sp>
      <p:sp>
        <p:nvSpPr>
          <p:cNvPr id="7" name="タイトル 1"/>
          <p:cNvSpPr>
            <a:spLocks noGrp="1"/>
          </p:cNvSpPr>
          <p:nvPr>
            <p:ph type="title" hasCustomPrompt="1"/>
          </p:nvPr>
        </p:nvSpPr>
        <p:spPr>
          <a:xfrm>
            <a:off x="7118599" y="901253"/>
            <a:ext cx="10352048" cy="1814061"/>
          </a:xfrm>
          <a:prstGeom prst="rect">
            <a:avLst/>
          </a:prstGeom>
        </p:spPr>
        <p:txBody>
          <a:bodyPr anchor="b"/>
          <a:lstStyle>
            <a:lvl1pPr algn="l">
              <a:defRPr sz="9601" spc="600" baseline="0"/>
            </a:lvl1pPr>
          </a:lstStyle>
          <a:p>
            <a:r>
              <a:rPr lang="en-US" altLang="ja-JP" dirty="0"/>
              <a:t>NAME HERE</a:t>
            </a:r>
            <a:endParaRPr kumimoji="1" lang="ja-JP" altLang="en-US" dirty="0"/>
          </a:p>
        </p:txBody>
      </p:sp>
      <p:sp>
        <p:nvSpPr>
          <p:cNvPr id="8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7124394" y="2387210"/>
            <a:ext cx="10346253" cy="990542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4400" spc="3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1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7086291" y="5714552"/>
            <a:ext cx="10352048" cy="1765748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  <p:sp>
        <p:nvSpPr>
          <p:cNvPr id="2" name="円/楕円 1"/>
          <p:cNvSpPr/>
          <p:nvPr userDrawn="1"/>
        </p:nvSpPr>
        <p:spPr>
          <a:xfrm>
            <a:off x="7150719" y="3515413"/>
            <a:ext cx="1967084" cy="1966913"/>
          </a:xfrm>
          <a:prstGeom prst="ellipse">
            <a:avLst/>
          </a:pr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12" name="円/楕円 11"/>
          <p:cNvSpPr/>
          <p:nvPr userDrawn="1"/>
        </p:nvSpPr>
        <p:spPr>
          <a:xfrm>
            <a:off x="9640135" y="3515412"/>
            <a:ext cx="1967084" cy="1966913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13" name="円/楕円 12"/>
          <p:cNvSpPr/>
          <p:nvPr userDrawn="1"/>
        </p:nvSpPr>
        <p:spPr>
          <a:xfrm>
            <a:off x="12129551" y="3515412"/>
            <a:ext cx="1967084" cy="1966913"/>
          </a:xfrm>
          <a:prstGeom prst="ellipse">
            <a:avLst/>
          </a:prstGeom>
          <a:solidFill>
            <a:schemeClr val="accent1">
              <a:lumMod val="5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14" name="テキスト プレースホルダー 11"/>
          <p:cNvSpPr>
            <a:spLocks noGrp="1"/>
          </p:cNvSpPr>
          <p:nvPr>
            <p:ph type="body" sz="quarter" idx="17" hasCustomPrompt="1"/>
          </p:nvPr>
        </p:nvSpPr>
        <p:spPr>
          <a:xfrm>
            <a:off x="7276808" y="3996482"/>
            <a:ext cx="1726687" cy="990542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20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5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12249748" y="4003597"/>
            <a:ext cx="1726687" cy="990542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20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6" name="テキスト プレースホルダー 11"/>
          <p:cNvSpPr>
            <a:spLocks noGrp="1"/>
          </p:cNvSpPr>
          <p:nvPr>
            <p:ph type="body" sz="quarter" idx="19" hasCustomPrompt="1"/>
          </p:nvPr>
        </p:nvSpPr>
        <p:spPr>
          <a:xfrm>
            <a:off x="9760332" y="3998013"/>
            <a:ext cx="1726687" cy="990542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20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8" name="図プレースホルダー 7"/>
          <p:cNvSpPr>
            <a:spLocks noGrp="1"/>
          </p:cNvSpPr>
          <p:nvPr>
            <p:ph type="pic" sz="quarter" idx="20" hasCustomPrompt="1"/>
          </p:nvPr>
        </p:nvSpPr>
        <p:spPr>
          <a:xfrm>
            <a:off x="3286432" y="8711105"/>
            <a:ext cx="836810" cy="836737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9" name="テキスト プレースホルダー 11"/>
          <p:cNvSpPr>
            <a:spLocks noGrp="1"/>
          </p:cNvSpPr>
          <p:nvPr>
            <p:ph type="body" sz="quarter" idx="28" hasCustomPrompt="1"/>
          </p:nvPr>
        </p:nvSpPr>
        <p:spPr>
          <a:xfrm>
            <a:off x="4120605" y="8622205"/>
            <a:ext cx="3169729" cy="105410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0" name="図プレースホルダー 7"/>
          <p:cNvSpPr>
            <a:spLocks noGrp="1"/>
          </p:cNvSpPr>
          <p:nvPr>
            <p:ph type="pic" sz="quarter" idx="29" hasCustomPrompt="1"/>
          </p:nvPr>
        </p:nvSpPr>
        <p:spPr>
          <a:xfrm>
            <a:off x="7657282" y="8711105"/>
            <a:ext cx="836810" cy="836737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21" name="テキスト プレースホルダー 11"/>
          <p:cNvSpPr>
            <a:spLocks noGrp="1"/>
          </p:cNvSpPr>
          <p:nvPr>
            <p:ph type="body" sz="quarter" idx="30" hasCustomPrompt="1"/>
          </p:nvPr>
        </p:nvSpPr>
        <p:spPr>
          <a:xfrm>
            <a:off x="8491454" y="8634905"/>
            <a:ext cx="3169729" cy="105410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2" name="図プレースホルダー 7"/>
          <p:cNvSpPr>
            <a:spLocks noGrp="1"/>
          </p:cNvSpPr>
          <p:nvPr>
            <p:ph type="pic" sz="quarter" idx="31" hasCustomPrompt="1"/>
          </p:nvPr>
        </p:nvSpPr>
        <p:spPr>
          <a:xfrm>
            <a:off x="12026461" y="8711105"/>
            <a:ext cx="836810" cy="836737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23" name="テキスト プレースホルダー 11"/>
          <p:cNvSpPr>
            <a:spLocks noGrp="1"/>
          </p:cNvSpPr>
          <p:nvPr>
            <p:ph type="body" sz="quarter" idx="32" hasCustomPrompt="1"/>
          </p:nvPr>
        </p:nvSpPr>
        <p:spPr>
          <a:xfrm>
            <a:off x="12860633" y="8622205"/>
            <a:ext cx="3169729" cy="105410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7448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" presetClass="entr" presetSubtype="9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5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5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55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05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8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55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50"/>
                            </p:stCondLst>
                            <p:childTnLst>
                              <p:par>
                                <p:cTn id="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550"/>
                            </p:stCondLst>
                            <p:childTnLst>
                              <p:par>
                                <p:cTn id="7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5" grpId="0" animBg="1"/>
      <p:bldP spid="6" grpId="0"/>
      <p:bldP spid="7" grpId="0"/>
      <p:bldP spid="8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" grpId="0" animBg="1"/>
      <p:bldP spid="12" grpId="0" animBg="1"/>
      <p:bldP spid="13" grpId="0" animBg="1"/>
      <p:bldP spid="1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/>
      <p:bldP spid="1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0" grpId="0"/>
      <p:bldP spid="2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2" grpId="0"/>
      <p:bldP spid="2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id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7" name="タイトル 1"/>
          <p:cNvSpPr>
            <a:spLocks noGrp="1"/>
          </p:cNvSpPr>
          <p:nvPr>
            <p:ph type="title" hasCustomPrompt="1"/>
          </p:nvPr>
        </p:nvSpPr>
        <p:spPr>
          <a:xfrm>
            <a:off x="862361" y="5593551"/>
            <a:ext cx="16608286" cy="1011105"/>
          </a:xfrm>
          <a:prstGeom prst="rect">
            <a:avLst/>
          </a:prstGeom>
        </p:spPr>
        <p:txBody>
          <a:bodyPr anchor="b"/>
          <a:lstStyle>
            <a:lvl1pPr algn="ctr">
              <a:defRPr sz="5401" spc="1500" baseline="0"/>
            </a:lvl1pPr>
          </a:lstStyle>
          <a:p>
            <a:r>
              <a:rPr lang="en-US" altLang="ja-JP" dirty="0"/>
              <a:t>NAME HERE</a:t>
            </a:r>
            <a:endParaRPr kumimoji="1" lang="ja-JP" altLang="en-US" dirty="0"/>
          </a:p>
        </p:txBody>
      </p:sp>
      <p:sp>
        <p:nvSpPr>
          <p:cNvPr id="8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2623334" y="7573772"/>
            <a:ext cx="13041331" cy="1530168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9" name="円/楕円 8"/>
          <p:cNvSpPr/>
          <p:nvPr userDrawn="1"/>
        </p:nvSpPr>
        <p:spPr>
          <a:xfrm>
            <a:off x="6803537" y="777992"/>
            <a:ext cx="4632287" cy="4632286"/>
          </a:xfrm>
          <a:prstGeom prst="ellipse">
            <a:avLst/>
          </a:prstGeom>
          <a:solidFill>
            <a:schemeClr val="accent1">
              <a:lumMod val="20000"/>
              <a:lumOff val="80000"/>
              <a:alpha val="14000"/>
            </a:schemeClr>
          </a:solidFill>
          <a:ln w="12700">
            <a:solidFill>
              <a:schemeClr val="accent1"/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24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0" name="図プレースホルダー 9"/>
          <p:cNvSpPr>
            <a:spLocks noGrp="1"/>
          </p:cNvSpPr>
          <p:nvPr>
            <p:ph type="pic" sz="quarter" idx="12" hasCustomPrompt="1"/>
          </p:nvPr>
        </p:nvSpPr>
        <p:spPr>
          <a:xfrm>
            <a:off x="7005654" y="980111"/>
            <a:ext cx="4228052" cy="4228051"/>
          </a:xfrm>
          <a:prstGeom prst="ellipse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Image</a:t>
            </a:r>
            <a:endParaRPr kumimoji="1" lang="ja-JP" altLang="en-US" dirty="0"/>
          </a:p>
        </p:txBody>
      </p:sp>
      <p:sp>
        <p:nvSpPr>
          <p:cNvPr id="11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2594808" y="6493651"/>
            <a:ext cx="13098386" cy="773203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3200" spc="3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cxnSp>
        <p:nvCxnSpPr>
          <p:cNvPr id="12" name="直線コネクタ 11"/>
          <p:cNvCxnSpPr/>
          <p:nvPr userDrawn="1"/>
        </p:nvCxnSpPr>
        <p:spPr>
          <a:xfrm>
            <a:off x="2623335" y="7393750"/>
            <a:ext cx="13041331" cy="0"/>
          </a:xfrm>
          <a:prstGeom prst="line">
            <a:avLst/>
          </a:prstGeom>
          <a:ln w="12700">
            <a:solidFill>
              <a:schemeClr val="accent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1400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" presetClass="entr" presetSubtype="9" decel="100000" fill="hold" grpId="0" nodeType="after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16" presetClass="entr" presetSubtype="37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" presetClass="entr" presetSubtype="4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>
        <p:tmplLst>
          <p:tmpl>
            <p:tnLst>
              <p:par>
                <p:cTn presetID="2" presetClass="entr" presetSubtype="4" decel="100000" fill="hold" nodeType="withEffect">
                  <p:stCondLst>
                    <p:cond delay="1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animBg="1"/>
      <p:bldP spid="10" grpId="0"/>
      <p:bldP spid="11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th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3680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/>
    </mc:Choice>
    <mc:Fallback xmlns="">
      <p:transition spd="slow"/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5" name="タイトル 1"/>
          <p:cNvSpPr>
            <a:spLocks noGrp="1"/>
          </p:cNvSpPr>
          <p:nvPr>
            <p:ph type="title" hasCustomPrompt="1"/>
          </p:nvPr>
        </p:nvSpPr>
        <p:spPr>
          <a:xfrm>
            <a:off x="547300" y="3343301"/>
            <a:ext cx="7471478" cy="3555394"/>
          </a:xfrm>
          <a:prstGeom prst="rect">
            <a:avLst/>
          </a:prstGeom>
        </p:spPr>
        <p:txBody>
          <a:bodyPr anchor="ctr"/>
          <a:lstStyle>
            <a:lvl1pPr algn="r">
              <a:lnSpc>
                <a:spcPts val="9001"/>
              </a:lnSpc>
              <a:defRPr sz="9601" spc="600" baseline="0"/>
            </a:lvl1pPr>
          </a:lstStyle>
          <a:p>
            <a:r>
              <a:rPr lang="en-US" altLang="ja-JP" dirty="0"/>
              <a:t>SLIDE TITLE HERE</a:t>
            </a:r>
            <a:endParaRPr kumimoji="1" lang="ja-JP" altLang="en-US" dirty="0"/>
          </a:p>
        </p:txBody>
      </p:sp>
      <p:sp>
        <p:nvSpPr>
          <p:cNvPr id="7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8513875" y="3320797"/>
            <a:ext cx="8506683" cy="324036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2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0268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9414053" y="9591367"/>
            <a:ext cx="7777539" cy="547688"/>
          </a:xfrm>
        </p:spPr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7373438" y="9591367"/>
            <a:ext cx="907370" cy="547688"/>
          </a:xfrm>
        </p:spPr>
        <p:txBody>
          <a:bodyPr/>
          <a:lstStyle/>
          <a:p>
            <a:fld id="{387164BF-D67A-46C0-81D2-5BAF67C00C80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5" name="テキスト プレースホルダー 11"/>
          <p:cNvSpPr>
            <a:spLocks noGrp="1"/>
          </p:cNvSpPr>
          <p:nvPr>
            <p:ph type="body" sz="quarter" idx="14" hasCustomPrompt="1"/>
          </p:nvPr>
        </p:nvSpPr>
        <p:spPr>
          <a:xfrm>
            <a:off x="1096407" y="2443200"/>
            <a:ext cx="16059178" cy="1763774"/>
          </a:xfrm>
        </p:spPr>
        <p:txBody>
          <a:bodyPr anchor="b">
            <a:noAutofit/>
          </a:bodyPr>
          <a:lstStyle>
            <a:lvl1pPr algn="ctr">
              <a:defRPr sz="5401" spc="15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6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1096407" y="4423420"/>
            <a:ext cx="16059178" cy="3240360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2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7032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50"/>
                            </p:stCondLst>
                            <p:childTnLst>
                              <p:par>
                                <p:cTn id="10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>
        <p:tmplLst>
          <p:tmpl>
            <p:tnLst>
              <p:par>
                <p:cTn presetID="2" presetClass="entr" presetSubtype="9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>
        <p:tmplLst>
          <p:tmpl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Word -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円/楕円 16"/>
          <p:cNvSpPr/>
          <p:nvPr userDrawn="1"/>
        </p:nvSpPr>
        <p:spPr>
          <a:xfrm>
            <a:off x="939882" y="1788633"/>
            <a:ext cx="6573295" cy="6572725"/>
          </a:xfrm>
          <a:prstGeom prst="ellipse">
            <a:avLst/>
          </a:prstGeom>
          <a:gradFill>
            <a:gsLst>
              <a:gs pos="100000">
                <a:schemeClr val="accent1">
                  <a:tint val="66000"/>
                  <a:satMod val="160000"/>
                  <a:alpha val="15000"/>
                </a:schemeClr>
              </a:gs>
              <a:gs pos="50000">
                <a:schemeClr val="accent1">
                  <a:tint val="44500"/>
                  <a:satMod val="160000"/>
                  <a:alpha val="14000"/>
                </a:schemeClr>
              </a:gs>
              <a:gs pos="0">
                <a:schemeClr val="bg1"/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200">
              <a:solidFill>
                <a:schemeClr val="tx1"/>
              </a:solidFill>
            </a:endParaRPr>
          </a:p>
        </p:txBody>
      </p:sp>
      <p:sp>
        <p:nvSpPr>
          <p:cNvPr id="18" name="円/楕円 17"/>
          <p:cNvSpPr/>
          <p:nvPr userDrawn="1"/>
        </p:nvSpPr>
        <p:spPr>
          <a:xfrm>
            <a:off x="1939442" y="2788106"/>
            <a:ext cx="4574178" cy="4573781"/>
          </a:xfrm>
          <a:prstGeom prst="ellipse">
            <a:avLst/>
          </a:prstGeom>
          <a:gradFill>
            <a:gsLst>
              <a:gs pos="100000">
                <a:schemeClr val="accent1">
                  <a:tint val="66000"/>
                  <a:satMod val="160000"/>
                  <a:alpha val="38000"/>
                </a:schemeClr>
              </a:gs>
              <a:gs pos="42000">
                <a:schemeClr val="accent1">
                  <a:tint val="44500"/>
                  <a:satMod val="160000"/>
                  <a:alpha val="24000"/>
                </a:schemeClr>
              </a:gs>
              <a:gs pos="0">
                <a:schemeClr val="bg1"/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200">
              <a:solidFill>
                <a:schemeClr val="tx1"/>
              </a:solidFill>
            </a:endParaRPr>
          </a:p>
        </p:txBody>
      </p:sp>
      <p:sp>
        <p:nvSpPr>
          <p:cNvPr id="3" name="フッター プレースホルダー 2"/>
          <p:cNvSpPr>
            <a:spLocks noGrp="1"/>
          </p:cNvSpPr>
          <p:nvPr userDrawn="1"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 userDrawn="1"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7" name="テキスト プレースホルダー 11"/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8108795" y="2983261"/>
            <a:ext cx="9451870" cy="4365485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2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9" name="タイトル 1"/>
          <p:cNvSpPr>
            <a:spLocks noGrp="1"/>
          </p:cNvSpPr>
          <p:nvPr userDrawn="1">
            <p:ph type="title" hasCustomPrompt="1"/>
          </p:nvPr>
        </p:nvSpPr>
        <p:spPr>
          <a:xfrm>
            <a:off x="1132414" y="3838356"/>
            <a:ext cx="6481282" cy="2655295"/>
          </a:xfrm>
          <a:prstGeom prst="rect">
            <a:avLst/>
          </a:prstGeom>
        </p:spPr>
        <p:txBody>
          <a:bodyPr anchor="ctr"/>
          <a:lstStyle>
            <a:lvl1pPr algn="ctr">
              <a:defRPr sz="6601" spc="1500" baseline="0"/>
            </a:lvl1pPr>
          </a:lstStyle>
          <a:p>
            <a:r>
              <a:rPr lang="en-US" altLang="ja-JP" dirty="0"/>
              <a:t>WORD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120803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7" grpId="0">
        <p:tmplLst>
          <p:tmpl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/>
    </p:bldLst>
  </p:timing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ss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‹nº›</a:t>
            </a:fld>
            <a:endParaRPr lang="en-US" dirty="0"/>
          </a:p>
        </p:txBody>
      </p:sp>
      <p:cxnSp>
        <p:nvCxnSpPr>
          <p:cNvPr id="10" name="直線コネクタ 9"/>
          <p:cNvCxnSpPr/>
          <p:nvPr userDrawn="1"/>
        </p:nvCxnSpPr>
        <p:spPr>
          <a:xfrm flipV="1">
            <a:off x="2393382" y="1835921"/>
            <a:ext cx="12736802" cy="7216897"/>
          </a:xfrm>
          <a:prstGeom prst="line">
            <a:avLst/>
          </a:prstGeom>
          <a:ln w="127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図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01904">
            <a:off x="-1694704" y="10183640"/>
            <a:ext cx="1434756" cy="1434881"/>
          </a:xfrm>
          <a:prstGeom prst="rect">
            <a:avLst/>
          </a:prstGeom>
        </p:spPr>
      </p:pic>
      <p:sp>
        <p:nvSpPr>
          <p:cNvPr id="13" name="テキスト プレースホルダー 11"/>
          <p:cNvSpPr>
            <a:spLocks noGrp="1"/>
          </p:cNvSpPr>
          <p:nvPr>
            <p:ph type="body" sz="quarter" idx="14" hasCustomPrompt="1"/>
          </p:nvPr>
        </p:nvSpPr>
        <p:spPr>
          <a:xfrm>
            <a:off x="8648902" y="5638556"/>
            <a:ext cx="8683285" cy="1808779"/>
          </a:xfrm>
        </p:spPr>
        <p:txBody>
          <a:bodyPr anchor="b">
            <a:noAutofit/>
          </a:bodyPr>
          <a:lstStyle>
            <a:lvl1pPr algn="l">
              <a:spcBef>
                <a:spcPts val="0"/>
              </a:spcBef>
              <a:defRPr sz="5401" spc="15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4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8648902" y="7483761"/>
            <a:ext cx="8683285" cy="1575175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grpSp>
        <p:nvGrpSpPr>
          <p:cNvPr id="20" name="グループ化 19"/>
          <p:cNvGrpSpPr/>
          <p:nvPr userDrawn="1"/>
        </p:nvGrpSpPr>
        <p:grpSpPr>
          <a:xfrm>
            <a:off x="2483462" y="6718676"/>
            <a:ext cx="3914994" cy="585065"/>
            <a:chOff x="4732716" y="5998594"/>
            <a:chExt cx="2970330" cy="443931"/>
          </a:xfrm>
        </p:grpSpPr>
        <p:sp>
          <p:nvSpPr>
            <p:cNvPr id="18" name="直角三角形 17"/>
            <p:cNvSpPr/>
            <p:nvPr userDrawn="1"/>
          </p:nvSpPr>
          <p:spPr>
            <a:xfrm rot="5400000">
              <a:off x="7098539" y="5838017"/>
              <a:ext cx="443930" cy="765085"/>
            </a:xfrm>
            <a:prstGeom prst="rtTriangle">
              <a:avLst/>
            </a:prstGeom>
            <a:solidFill>
              <a:schemeClr val="accent1"/>
            </a:solidFill>
            <a:ln w="127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3200"/>
            </a:p>
          </p:txBody>
        </p:sp>
        <p:sp>
          <p:nvSpPr>
            <p:cNvPr id="19" name="正方形/長方形 18"/>
            <p:cNvSpPr/>
            <p:nvPr userDrawn="1"/>
          </p:nvSpPr>
          <p:spPr>
            <a:xfrm>
              <a:off x="4732716" y="5998594"/>
              <a:ext cx="2205245" cy="443931"/>
            </a:xfrm>
            <a:prstGeom prst="rect">
              <a:avLst/>
            </a:prstGeom>
            <a:solidFill>
              <a:schemeClr val="accent1"/>
            </a:solidFill>
            <a:ln w="127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3200"/>
            </a:p>
          </p:txBody>
        </p:sp>
      </p:grpSp>
      <p:sp>
        <p:nvSpPr>
          <p:cNvPr id="21" name="テキスト プレースホルダー 11"/>
          <p:cNvSpPr>
            <a:spLocks noGrp="1"/>
          </p:cNvSpPr>
          <p:nvPr>
            <p:ph type="body" sz="quarter" idx="21" hasCustomPrompt="1"/>
          </p:nvPr>
        </p:nvSpPr>
        <p:spPr>
          <a:xfrm>
            <a:off x="2572700" y="6690241"/>
            <a:ext cx="2817349" cy="585064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400" spc="6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grpSp>
        <p:nvGrpSpPr>
          <p:cNvPr id="22" name="グループ化 21"/>
          <p:cNvGrpSpPr/>
          <p:nvPr userDrawn="1"/>
        </p:nvGrpSpPr>
        <p:grpSpPr>
          <a:xfrm>
            <a:off x="6174193" y="4631876"/>
            <a:ext cx="3914994" cy="585065"/>
            <a:chOff x="4732716" y="5998594"/>
            <a:chExt cx="2970330" cy="443931"/>
          </a:xfrm>
        </p:grpSpPr>
        <p:sp>
          <p:nvSpPr>
            <p:cNvPr id="23" name="直角三角形 22"/>
            <p:cNvSpPr/>
            <p:nvPr userDrawn="1"/>
          </p:nvSpPr>
          <p:spPr>
            <a:xfrm rot="5400000">
              <a:off x="7098539" y="5838017"/>
              <a:ext cx="443930" cy="765085"/>
            </a:xfrm>
            <a:prstGeom prst="rtTriangle">
              <a:avLst/>
            </a:prstGeom>
            <a:solidFill>
              <a:schemeClr val="accent1"/>
            </a:solidFill>
            <a:ln w="127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3200"/>
            </a:p>
          </p:txBody>
        </p:sp>
        <p:sp>
          <p:nvSpPr>
            <p:cNvPr id="24" name="正方形/長方形 23"/>
            <p:cNvSpPr/>
            <p:nvPr userDrawn="1"/>
          </p:nvSpPr>
          <p:spPr>
            <a:xfrm>
              <a:off x="4732716" y="5998594"/>
              <a:ext cx="2205245" cy="443931"/>
            </a:xfrm>
            <a:prstGeom prst="rect">
              <a:avLst/>
            </a:prstGeom>
            <a:solidFill>
              <a:schemeClr val="accent1"/>
            </a:solidFill>
            <a:ln w="127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3200"/>
            </a:p>
          </p:txBody>
        </p:sp>
      </p:grpSp>
      <p:sp>
        <p:nvSpPr>
          <p:cNvPr id="25" name="テキスト プレースホルダー 11"/>
          <p:cNvSpPr>
            <a:spLocks noGrp="1"/>
          </p:cNvSpPr>
          <p:nvPr>
            <p:ph type="body" sz="quarter" idx="22" hasCustomPrompt="1"/>
          </p:nvPr>
        </p:nvSpPr>
        <p:spPr>
          <a:xfrm>
            <a:off x="6263430" y="4603441"/>
            <a:ext cx="2817349" cy="585064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400" spc="6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grpSp>
        <p:nvGrpSpPr>
          <p:cNvPr id="26" name="グループ化 25"/>
          <p:cNvGrpSpPr/>
          <p:nvPr userDrawn="1"/>
        </p:nvGrpSpPr>
        <p:grpSpPr>
          <a:xfrm>
            <a:off x="9999950" y="2471635"/>
            <a:ext cx="3914994" cy="585065"/>
            <a:chOff x="4732716" y="5998594"/>
            <a:chExt cx="2970330" cy="443931"/>
          </a:xfrm>
        </p:grpSpPr>
        <p:sp>
          <p:nvSpPr>
            <p:cNvPr id="27" name="直角三角形 26"/>
            <p:cNvSpPr/>
            <p:nvPr userDrawn="1"/>
          </p:nvSpPr>
          <p:spPr>
            <a:xfrm rot="5400000">
              <a:off x="7098539" y="5838017"/>
              <a:ext cx="443930" cy="765085"/>
            </a:xfrm>
            <a:prstGeom prst="rtTriangle">
              <a:avLst/>
            </a:prstGeom>
            <a:solidFill>
              <a:schemeClr val="accent1"/>
            </a:solidFill>
            <a:ln w="127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3200"/>
            </a:p>
          </p:txBody>
        </p:sp>
        <p:sp>
          <p:nvSpPr>
            <p:cNvPr id="28" name="正方形/長方形 27"/>
            <p:cNvSpPr/>
            <p:nvPr userDrawn="1"/>
          </p:nvSpPr>
          <p:spPr>
            <a:xfrm>
              <a:off x="4732716" y="5998594"/>
              <a:ext cx="2205245" cy="443931"/>
            </a:xfrm>
            <a:prstGeom prst="rect">
              <a:avLst/>
            </a:prstGeom>
            <a:solidFill>
              <a:schemeClr val="accent1"/>
            </a:solidFill>
            <a:ln w="127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3200"/>
            </a:p>
          </p:txBody>
        </p:sp>
      </p:grpSp>
      <p:sp>
        <p:nvSpPr>
          <p:cNvPr id="29" name="テキスト プレースホルダー 11"/>
          <p:cNvSpPr>
            <a:spLocks noGrp="1"/>
          </p:cNvSpPr>
          <p:nvPr>
            <p:ph type="body" sz="quarter" idx="23" hasCustomPrompt="1"/>
          </p:nvPr>
        </p:nvSpPr>
        <p:spPr>
          <a:xfrm>
            <a:off x="10089187" y="2443200"/>
            <a:ext cx="2817349" cy="585064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400" spc="6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1" name="テキスト プレースホルダー 11"/>
          <p:cNvSpPr>
            <a:spLocks noGrp="1"/>
          </p:cNvSpPr>
          <p:nvPr>
            <p:ph type="body" sz="quarter" idx="24" hasCustomPrompt="1"/>
          </p:nvPr>
        </p:nvSpPr>
        <p:spPr>
          <a:xfrm>
            <a:off x="1402467" y="5503952"/>
            <a:ext cx="5138843" cy="848975"/>
          </a:xfrm>
        </p:spPr>
        <p:txBody>
          <a:bodyPr anchor="b">
            <a:noAutofit/>
          </a:bodyPr>
          <a:lstStyle>
            <a:lvl1pPr algn="r">
              <a:spcBef>
                <a:spcPts val="0"/>
              </a:spcBef>
              <a:defRPr sz="36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2" name="テキスト プレースホルダー 11"/>
          <p:cNvSpPr>
            <a:spLocks noGrp="1"/>
          </p:cNvSpPr>
          <p:nvPr>
            <p:ph type="body" sz="quarter" idx="25" hasCustomPrompt="1"/>
          </p:nvPr>
        </p:nvSpPr>
        <p:spPr>
          <a:xfrm>
            <a:off x="5175389" y="3436958"/>
            <a:ext cx="5138843" cy="848975"/>
          </a:xfrm>
        </p:spPr>
        <p:txBody>
          <a:bodyPr anchor="b">
            <a:noAutofit/>
          </a:bodyPr>
          <a:lstStyle>
            <a:lvl1pPr algn="r">
              <a:spcBef>
                <a:spcPts val="0"/>
              </a:spcBef>
              <a:defRPr sz="36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3" name="テキスト プレースホルダー 11"/>
          <p:cNvSpPr>
            <a:spLocks noGrp="1"/>
          </p:cNvSpPr>
          <p:nvPr>
            <p:ph type="body" sz="quarter" idx="26" hasCustomPrompt="1"/>
          </p:nvPr>
        </p:nvSpPr>
        <p:spPr>
          <a:xfrm>
            <a:off x="9001146" y="1273071"/>
            <a:ext cx="5138843" cy="848975"/>
          </a:xfrm>
        </p:spPr>
        <p:txBody>
          <a:bodyPr anchor="b">
            <a:noAutofit/>
          </a:bodyPr>
          <a:lstStyle>
            <a:lvl1pPr algn="r">
              <a:spcBef>
                <a:spcPts val="0"/>
              </a:spcBef>
              <a:defRPr sz="36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5" name="テキスト プレースホルダー 11"/>
          <p:cNvSpPr>
            <a:spLocks noGrp="1"/>
          </p:cNvSpPr>
          <p:nvPr>
            <p:ph type="body" sz="quarter" idx="17" hasCustomPrompt="1"/>
          </p:nvPr>
        </p:nvSpPr>
        <p:spPr>
          <a:xfrm>
            <a:off x="367263" y="6133610"/>
            <a:ext cx="6121210" cy="585064"/>
          </a:xfrm>
        </p:spPr>
        <p:txBody>
          <a:bodyPr anchor="t">
            <a:noAutofit/>
          </a:bodyPr>
          <a:lstStyle>
            <a:lvl1pPr algn="r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6" name="テキスト プレースホルダー 11"/>
          <p:cNvSpPr>
            <a:spLocks noGrp="1"/>
          </p:cNvSpPr>
          <p:nvPr>
            <p:ph type="body" sz="quarter" idx="27" hasCustomPrompt="1"/>
          </p:nvPr>
        </p:nvSpPr>
        <p:spPr>
          <a:xfrm>
            <a:off x="4148012" y="4063381"/>
            <a:ext cx="6121210" cy="585064"/>
          </a:xfrm>
        </p:spPr>
        <p:txBody>
          <a:bodyPr anchor="t">
            <a:noAutofit/>
          </a:bodyPr>
          <a:lstStyle>
            <a:lvl1pPr algn="r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7" name="テキスト プレースホルダー 11"/>
          <p:cNvSpPr>
            <a:spLocks noGrp="1"/>
          </p:cNvSpPr>
          <p:nvPr>
            <p:ph type="body" sz="quarter" idx="28" hasCustomPrompt="1"/>
          </p:nvPr>
        </p:nvSpPr>
        <p:spPr>
          <a:xfrm>
            <a:off x="7973769" y="1903140"/>
            <a:ext cx="6121210" cy="585064"/>
          </a:xfrm>
        </p:spPr>
        <p:txBody>
          <a:bodyPr anchor="t">
            <a:noAutofit/>
          </a:bodyPr>
          <a:lstStyle>
            <a:lvl1pPr algn="r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cxnSp>
        <p:nvCxnSpPr>
          <p:cNvPr id="30" name="直線コネクタ 29"/>
          <p:cNvCxnSpPr/>
          <p:nvPr userDrawn="1"/>
        </p:nvCxnSpPr>
        <p:spPr>
          <a:xfrm>
            <a:off x="8603893" y="7393750"/>
            <a:ext cx="968410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47752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92231 -0.927 L 0.09315 -0.0872 " pathEditMode="fixed" rAng="0" ptsTypes="AA">
                                      <p:cBhvr>
                                        <p:cTn id="6" dur="10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458" y="4199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8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" presetClass="entr" presetSubtype="8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2" presetClass="entr" presetSubtype="8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8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500"/>
                            </p:stCondLst>
                            <p:childTnLst>
                              <p:par>
                                <p:cTn id="56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0"/>
                            </p:stCondLst>
                            <p:childTnLst>
                              <p:par>
                                <p:cTn id="65" presetID="2" presetClass="entr" presetSubtype="2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6000"/>
                            </p:stCondLst>
                            <p:childTnLst>
                              <p:par>
                                <p:cTn id="73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>
        <p:tmplLst>
          <p:tmpl>
            <p:tnLst>
              <p:par>
                <p:cTn presetID="2" presetClass="entr" presetSubtype="2" decel="100000" fill="hold" nodeType="after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4" grpId="0">
        <p:tmplLst>
          <p:tmpl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1" grpId="0" build="p">
        <p:tmplLst>
          <p:tmpl lvl="1">
            <p:tnLst>
              <p:par>
                <p:cTn presetID="2" presetClass="entr" presetSubtype="8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5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9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1" grpId="0">
        <p:tmplLst>
          <p:tmpl>
            <p:tnLst>
              <p:par>
                <p:cTn presetID="2" presetClass="entr" presetSubtype="8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2" grpId="0">
        <p:tmplLst>
          <p:tmpl>
            <p:tnLst>
              <p:par>
                <p:cTn presetID="2" presetClass="entr" presetSubtype="8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3" grpId="0">
        <p:tmplLst>
          <p:tmpl>
            <p:tnLst>
              <p:par>
                <p:cTn presetID="2" presetClass="entr" presetSubtype="8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5" grpId="0">
        <p:tmplLst>
          <p:tmpl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6" grpId="0">
        <p:tmplLst>
          <p:tmpl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7" grpId="0">
        <p:tmplLst>
          <p:tmpl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Word - 4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円/楕円 25"/>
          <p:cNvSpPr/>
          <p:nvPr userDrawn="1"/>
        </p:nvSpPr>
        <p:spPr>
          <a:xfrm>
            <a:off x="939882" y="1788633"/>
            <a:ext cx="6573295" cy="6572725"/>
          </a:xfrm>
          <a:prstGeom prst="ellipse">
            <a:avLst/>
          </a:prstGeom>
          <a:gradFill>
            <a:gsLst>
              <a:gs pos="100000">
                <a:schemeClr val="accent1">
                  <a:tint val="66000"/>
                  <a:satMod val="160000"/>
                  <a:alpha val="15000"/>
                </a:schemeClr>
              </a:gs>
              <a:gs pos="50000">
                <a:schemeClr val="accent1">
                  <a:tint val="44500"/>
                  <a:satMod val="160000"/>
                  <a:alpha val="14000"/>
                </a:schemeClr>
              </a:gs>
              <a:gs pos="0">
                <a:schemeClr val="bg1"/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200">
              <a:solidFill>
                <a:schemeClr val="tx1"/>
              </a:solidFill>
            </a:endParaRPr>
          </a:p>
        </p:txBody>
      </p:sp>
      <p:sp>
        <p:nvSpPr>
          <p:cNvPr id="27" name="円/楕円 26"/>
          <p:cNvSpPr/>
          <p:nvPr userDrawn="1"/>
        </p:nvSpPr>
        <p:spPr>
          <a:xfrm>
            <a:off x="1939442" y="2788106"/>
            <a:ext cx="4574178" cy="4573781"/>
          </a:xfrm>
          <a:prstGeom prst="ellipse">
            <a:avLst/>
          </a:prstGeom>
          <a:gradFill>
            <a:gsLst>
              <a:gs pos="100000">
                <a:schemeClr val="accent1">
                  <a:tint val="66000"/>
                  <a:satMod val="160000"/>
                  <a:alpha val="38000"/>
                </a:schemeClr>
              </a:gs>
              <a:gs pos="42000">
                <a:schemeClr val="accent1">
                  <a:tint val="44500"/>
                  <a:satMod val="160000"/>
                  <a:alpha val="24000"/>
                </a:schemeClr>
              </a:gs>
              <a:gs pos="0">
                <a:schemeClr val="bg1"/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200">
              <a:solidFill>
                <a:schemeClr val="tx1"/>
              </a:solidFill>
            </a:endParaRPr>
          </a:p>
        </p:txBody>
      </p:sp>
      <p:sp>
        <p:nvSpPr>
          <p:cNvPr id="3" name="フッター プレースホルダー 2"/>
          <p:cNvSpPr>
            <a:spLocks noGrp="1"/>
          </p:cNvSpPr>
          <p:nvPr userDrawn="1"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 userDrawn="1"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7" name="テキスト プレースホルダー 11"/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10089186" y="1543101"/>
            <a:ext cx="7471479" cy="1484881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cxnSp>
        <p:nvCxnSpPr>
          <p:cNvPr id="10" name="直線コネクタ 9"/>
          <p:cNvCxnSpPr/>
          <p:nvPr userDrawn="1"/>
        </p:nvCxnSpPr>
        <p:spPr>
          <a:xfrm>
            <a:off x="9954159" y="1453090"/>
            <a:ext cx="0" cy="1710190"/>
          </a:xfrm>
          <a:prstGeom prst="line">
            <a:avLst/>
          </a:prstGeom>
          <a:ln w="12700">
            <a:solidFill>
              <a:schemeClr val="accent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テキスト プレースホルダー 11"/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7748723" y="1858135"/>
            <a:ext cx="2070410" cy="900100"/>
          </a:xfrm>
        </p:spPr>
        <p:txBody>
          <a:bodyPr anchor="ctr">
            <a:noAutofit/>
          </a:bodyPr>
          <a:lstStyle>
            <a:lvl1pPr algn="r">
              <a:lnSpc>
                <a:spcPct val="120000"/>
              </a:lnSpc>
              <a:defRPr sz="24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2" name="テキスト プレースホルダー 11"/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10089186" y="3478316"/>
            <a:ext cx="7471479" cy="1484881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cxnSp>
        <p:nvCxnSpPr>
          <p:cNvPr id="13" name="直線コネクタ 12"/>
          <p:cNvCxnSpPr/>
          <p:nvPr userDrawn="1"/>
        </p:nvCxnSpPr>
        <p:spPr>
          <a:xfrm>
            <a:off x="9954159" y="3388305"/>
            <a:ext cx="0" cy="1710190"/>
          </a:xfrm>
          <a:prstGeom prst="line">
            <a:avLst/>
          </a:prstGeom>
          <a:ln w="12700">
            <a:solidFill>
              <a:schemeClr val="accent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テキスト プレースホルダー 11"/>
          <p:cNvSpPr>
            <a:spLocks noGrp="1"/>
          </p:cNvSpPr>
          <p:nvPr userDrawn="1">
            <p:ph type="body" sz="quarter" idx="18" hasCustomPrompt="1"/>
          </p:nvPr>
        </p:nvSpPr>
        <p:spPr>
          <a:xfrm>
            <a:off x="7748723" y="3793350"/>
            <a:ext cx="2070410" cy="900100"/>
          </a:xfrm>
        </p:spPr>
        <p:txBody>
          <a:bodyPr anchor="ctr">
            <a:noAutofit/>
          </a:bodyPr>
          <a:lstStyle>
            <a:lvl1pPr algn="r">
              <a:lnSpc>
                <a:spcPct val="120000"/>
              </a:lnSpc>
              <a:defRPr sz="24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5" name="テキスト プレースホルダー 11"/>
          <p:cNvSpPr>
            <a:spLocks noGrp="1"/>
          </p:cNvSpPr>
          <p:nvPr userDrawn="1">
            <p:ph type="body" sz="quarter" idx="19" hasCustomPrompt="1"/>
          </p:nvPr>
        </p:nvSpPr>
        <p:spPr>
          <a:xfrm>
            <a:off x="10089186" y="5413531"/>
            <a:ext cx="7471479" cy="1484881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cxnSp>
        <p:nvCxnSpPr>
          <p:cNvPr id="16" name="直線コネクタ 15"/>
          <p:cNvCxnSpPr/>
          <p:nvPr userDrawn="1"/>
        </p:nvCxnSpPr>
        <p:spPr>
          <a:xfrm>
            <a:off x="9954159" y="5323520"/>
            <a:ext cx="0" cy="1710190"/>
          </a:xfrm>
          <a:prstGeom prst="line">
            <a:avLst/>
          </a:prstGeom>
          <a:ln w="12700">
            <a:solidFill>
              <a:schemeClr val="accent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テキスト プレースホルダー 11"/>
          <p:cNvSpPr>
            <a:spLocks noGrp="1"/>
          </p:cNvSpPr>
          <p:nvPr userDrawn="1">
            <p:ph type="body" sz="quarter" idx="20" hasCustomPrompt="1"/>
          </p:nvPr>
        </p:nvSpPr>
        <p:spPr>
          <a:xfrm>
            <a:off x="7748723" y="5728565"/>
            <a:ext cx="2070410" cy="900100"/>
          </a:xfrm>
        </p:spPr>
        <p:txBody>
          <a:bodyPr anchor="ctr">
            <a:noAutofit/>
          </a:bodyPr>
          <a:lstStyle>
            <a:lvl1pPr algn="r">
              <a:lnSpc>
                <a:spcPct val="120000"/>
              </a:lnSpc>
              <a:defRPr sz="24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8" name="テキスト プレースホルダー 11"/>
          <p:cNvSpPr>
            <a:spLocks noGrp="1"/>
          </p:cNvSpPr>
          <p:nvPr userDrawn="1">
            <p:ph type="body" sz="quarter" idx="21" hasCustomPrompt="1"/>
          </p:nvPr>
        </p:nvSpPr>
        <p:spPr>
          <a:xfrm>
            <a:off x="10089186" y="7393466"/>
            <a:ext cx="7471479" cy="1484881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cxnSp>
        <p:nvCxnSpPr>
          <p:cNvPr id="19" name="直線コネクタ 18"/>
          <p:cNvCxnSpPr/>
          <p:nvPr userDrawn="1"/>
        </p:nvCxnSpPr>
        <p:spPr>
          <a:xfrm>
            <a:off x="9954159" y="7303456"/>
            <a:ext cx="0" cy="1710190"/>
          </a:xfrm>
          <a:prstGeom prst="line">
            <a:avLst/>
          </a:prstGeom>
          <a:ln w="12700">
            <a:solidFill>
              <a:schemeClr val="accent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テキスト プレースホルダー 11"/>
          <p:cNvSpPr>
            <a:spLocks noGrp="1"/>
          </p:cNvSpPr>
          <p:nvPr userDrawn="1">
            <p:ph type="body" sz="quarter" idx="22" hasCustomPrompt="1"/>
          </p:nvPr>
        </p:nvSpPr>
        <p:spPr>
          <a:xfrm>
            <a:off x="7748723" y="7708501"/>
            <a:ext cx="2070410" cy="900100"/>
          </a:xfrm>
        </p:spPr>
        <p:txBody>
          <a:bodyPr anchor="ctr">
            <a:noAutofit/>
          </a:bodyPr>
          <a:lstStyle>
            <a:lvl1pPr algn="r">
              <a:lnSpc>
                <a:spcPct val="120000"/>
              </a:lnSpc>
              <a:defRPr sz="24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1" name="タイトル 1"/>
          <p:cNvSpPr>
            <a:spLocks noGrp="1"/>
          </p:cNvSpPr>
          <p:nvPr userDrawn="1">
            <p:ph type="title" hasCustomPrompt="1"/>
          </p:nvPr>
        </p:nvSpPr>
        <p:spPr>
          <a:xfrm>
            <a:off x="1132414" y="3838356"/>
            <a:ext cx="6481282" cy="2655295"/>
          </a:xfrm>
          <a:prstGeom prst="rect">
            <a:avLst/>
          </a:prstGeom>
        </p:spPr>
        <p:txBody>
          <a:bodyPr anchor="ctr"/>
          <a:lstStyle>
            <a:lvl1pPr algn="ctr">
              <a:defRPr sz="6601" spc="1500" baseline="0"/>
            </a:lvl1pPr>
          </a:lstStyle>
          <a:p>
            <a:r>
              <a:rPr lang="en-US" altLang="ja-JP" dirty="0"/>
              <a:t>WORD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876814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2" presetClass="entr" presetSubtype="8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250"/>
                            </p:stCondLst>
                            <p:childTnLst>
                              <p:par>
                                <p:cTn id="41" presetID="2" presetClass="entr" presetSubtype="8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2" presetClass="entr" presetSubtype="8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4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7" grpId="0"/>
      <p:bldP spid="11" grpId="0"/>
      <p:bldP spid="12" grpId="0"/>
      <p:bldP spid="14" grpId="0"/>
      <p:bldP spid="15" grpId="0"/>
      <p:bldP spid="17" grpId="0"/>
      <p:bldP spid="18" grpId="0"/>
      <p:bldP spid="20" grpId="0"/>
      <p:bldP spid="21" grpId="0"/>
    </p:bld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ユーザー設定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図プレースホルダー 9"/>
          <p:cNvSpPr>
            <a:spLocks noGrp="1"/>
          </p:cNvSpPr>
          <p:nvPr>
            <p:ph type="pic" sz="quarter" idx="12" hasCustomPrompt="1"/>
          </p:nvPr>
        </p:nvSpPr>
        <p:spPr>
          <a:xfrm>
            <a:off x="1" y="0"/>
            <a:ext cx="10501458" cy="10287000"/>
          </a:xfrm>
          <a:custGeom>
            <a:avLst/>
            <a:gdLst/>
            <a:ahLst/>
            <a:cxnLst/>
            <a:rect l="l" t="t" r="r" b="b"/>
            <a:pathLst>
              <a:path w="10500547" h="10287000">
                <a:moveTo>
                  <a:pt x="0" y="0"/>
                </a:moveTo>
                <a:lnTo>
                  <a:pt x="7928797" y="0"/>
                </a:lnTo>
                <a:lnTo>
                  <a:pt x="10500547" y="10287000"/>
                </a:lnTo>
                <a:lnTo>
                  <a:pt x="0" y="10287000"/>
                </a:lnTo>
                <a:close/>
              </a:path>
            </a:pathLst>
          </a:custGeo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5" name="図プレースホルダー 14"/>
          <p:cNvSpPr>
            <a:spLocks noGrp="1"/>
          </p:cNvSpPr>
          <p:nvPr>
            <p:ph type="pic" sz="quarter" idx="13" hasCustomPrompt="1"/>
          </p:nvPr>
        </p:nvSpPr>
        <p:spPr>
          <a:xfrm>
            <a:off x="8063786" y="3208285"/>
            <a:ext cx="1596608" cy="560002"/>
          </a:xfrm>
          <a:custGeom>
            <a:avLst/>
            <a:gdLst/>
            <a:ahLst/>
            <a:cxnLst/>
            <a:rect l="l" t="t" r="r" b="b"/>
            <a:pathLst>
              <a:path w="1596469" h="560002">
                <a:moveTo>
                  <a:pt x="0" y="0"/>
                </a:moveTo>
                <a:lnTo>
                  <a:pt x="515556" y="0"/>
                </a:lnTo>
                <a:lnTo>
                  <a:pt x="850109" y="0"/>
                </a:lnTo>
                <a:lnTo>
                  <a:pt x="1316468" y="0"/>
                </a:lnTo>
                <a:lnTo>
                  <a:pt x="1596469" y="280001"/>
                </a:lnTo>
                <a:lnTo>
                  <a:pt x="1316468" y="560002"/>
                </a:lnTo>
                <a:lnTo>
                  <a:pt x="990110" y="560002"/>
                </a:lnTo>
                <a:lnTo>
                  <a:pt x="515556" y="560002"/>
                </a:lnTo>
                <a:lnTo>
                  <a:pt x="140000" y="560002"/>
                </a:lnTo>
                <a:close/>
              </a:path>
            </a:pathLst>
          </a:custGeom>
          <a:solidFill>
            <a:schemeClr val="accent1"/>
          </a:solidFill>
        </p:spPr>
        <p:txBody>
          <a:bodyPr/>
          <a:lstStyle/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16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8288830" y="3208285"/>
            <a:ext cx="1080214" cy="540060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8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00</a:t>
            </a:r>
            <a:endParaRPr lang="en-US" dirty="0"/>
          </a:p>
        </p:txBody>
      </p:sp>
      <p:sp>
        <p:nvSpPr>
          <p:cNvPr id="17" name="テキスト プレースホルダー 11"/>
          <p:cNvSpPr>
            <a:spLocks noGrp="1"/>
          </p:cNvSpPr>
          <p:nvPr>
            <p:ph type="body" sz="quarter" idx="14" hasCustomPrompt="1"/>
          </p:nvPr>
        </p:nvSpPr>
        <p:spPr>
          <a:xfrm>
            <a:off x="9684105" y="3163280"/>
            <a:ext cx="6886363" cy="683654"/>
          </a:xfrm>
        </p:spPr>
        <p:txBody>
          <a:bodyPr anchor="ctr">
            <a:noAutofit/>
          </a:bodyPr>
          <a:lstStyle>
            <a:lvl1pPr algn="l">
              <a:spcBef>
                <a:spcPts val="0"/>
              </a:spcBef>
              <a:defRPr sz="32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8" name="テキスト プレースホルダー 11"/>
          <p:cNvSpPr>
            <a:spLocks noGrp="1"/>
          </p:cNvSpPr>
          <p:nvPr>
            <p:ph type="body" sz="quarter" idx="17" hasCustomPrompt="1"/>
          </p:nvPr>
        </p:nvSpPr>
        <p:spPr>
          <a:xfrm>
            <a:off x="9864142" y="3658335"/>
            <a:ext cx="6886363" cy="585064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9" name="図プレースホルダー 14"/>
          <p:cNvSpPr>
            <a:spLocks noGrp="1"/>
          </p:cNvSpPr>
          <p:nvPr>
            <p:ph type="pic" sz="quarter" idx="18" hasCustomPrompt="1"/>
          </p:nvPr>
        </p:nvSpPr>
        <p:spPr>
          <a:xfrm>
            <a:off x="8423857" y="4648444"/>
            <a:ext cx="1596608" cy="560002"/>
          </a:xfrm>
          <a:custGeom>
            <a:avLst/>
            <a:gdLst/>
            <a:ahLst/>
            <a:cxnLst/>
            <a:rect l="l" t="t" r="r" b="b"/>
            <a:pathLst>
              <a:path w="1596469" h="560002">
                <a:moveTo>
                  <a:pt x="0" y="0"/>
                </a:moveTo>
                <a:lnTo>
                  <a:pt x="515556" y="0"/>
                </a:lnTo>
                <a:lnTo>
                  <a:pt x="850109" y="0"/>
                </a:lnTo>
                <a:lnTo>
                  <a:pt x="1316468" y="0"/>
                </a:lnTo>
                <a:lnTo>
                  <a:pt x="1596469" y="280001"/>
                </a:lnTo>
                <a:lnTo>
                  <a:pt x="1316468" y="560002"/>
                </a:lnTo>
                <a:lnTo>
                  <a:pt x="990110" y="560002"/>
                </a:lnTo>
                <a:lnTo>
                  <a:pt x="515556" y="560002"/>
                </a:lnTo>
                <a:lnTo>
                  <a:pt x="140000" y="560002"/>
                </a:lnTo>
                <a:close/>
              </a:path>
            </a:pathLst>
          </a:custGeom>
          <a:solidFill>
            <a:schemeClr val="accent1"/>
          </a:solidFill>
        </p:spPr>
        <p:txBody>
          <a:bodyPr/>
          <a:lstStyle/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20" name="テキスト プレースホルダー 11"/>
          <p:cNvSpPr>
            <a:spLocks noGrp="1"/>
          </p:cNvSpPr>
          <p:nvPr>
            <p:ph type="body" sz="quarter" idx="19" hasCustomPrompt="1"/>
          </p:nvPr>
        </p:nvSpPr>
        <p:spPr>
          <a:xfrm>
            <a:off x="8648901" y="4648444"/>
            <a:ext cx="1080214" cy="540060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8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00</a:t>
            </a:r>
            <a:endParaRPr lang="en-US" dirty="0"/>
          </a:p>
        </p:txBody>
      </p:sp>
      <p:sp>
        <p:nvSpPr>
          <p:cNvPr id="21" name="テキスト プレースホルダー 11"/>
          <p:cNvSpPr>
            <a:spLocks noGrp="1"/>
          </p:cNvSpPr>
          <p:nvPr>
            <p:ph type="body" sz="quarter" idx="20" hasCustomPrompt="1"/>
          </p:nvPr>
        </p:nvSpPr>
        <p:spPr>
          <a:xfrm>
            <a:off x="10044176" y="4603439"/>
            <a:ext cx="6886363" cy="683654"/>
          </a:xfrm>
        </p:spPr>
        <p:txBody>
          <a:bodyPr anchor="ctr">
            <a:noAutofit/>
          </a:bodyPr>
          <a:lstStyle>
            <a:lvl1pPr algn="l">
              <a:spcBef>
                <a:spcPts val="0"/>
              </a:spcBef>
              <a:defRPr sz="32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2" name="テキスト プレースホルダー 11"/>
          <p:cNvSpPr>
            <a:spLocks noGrp="1"/>
          </p:cNvSpPr>
          <p:nvPr>
            <p:ph type="body" sz="quarter" idx="21" hasCustomPrompt="1"/>
          </p:nvPr>
        </p:nvSpPr>
        <p:spPr>
          <a:xfrm>
            <a:off x="10224214" y="5098494"/>
            <a:ext cx="6886363" cy="585064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4" name="図プレースホルダー 14"/>
          <p:cNvSpPr>
            <a:spLocks noGrp="1"/>
          </p:cNvSpPr>
          <p:nvPr>
            <p:ph type="pic" sz="quarter" idx="23" hasCustomPrompt="1"/>
          </p:nvPr>
        </p:nvSpPr>
        <p:spPr>
          <a:xfrm>
            <a:off x="8783929" y="6088606"/>
            <a:ext cx="1596608" cy="560002"/>
          </a:xfrm>
          <a:custGeom>
            <a:avLst/>
            <a:gdLst/>
            <a:ahLst/>
            <a:cxnLst/>
            <a:rect l="l" t="t" r="r" b="b"/>
            <a:pathLst>
              <a:path w="1596469" h="560002">
                <a:moveTo>
                  <a:pt x="0" y="0"/>
                </a:moveTo>
                <a:lnTo>
                  <a:pt x="515556" y="0"/>
                </a:lnTo>
                <a:lnTo>
                  <a:pt x="850109" y="0"/>
                </a:lnTo>
                <a:lnTo>
                  <a:pt x="1316468" y="0"/>
                </a:lnTo>
                <a:lnTo>
                  <a:pt x="1596469" y="280001"/>
                </a:lnTo>
                <a:lnTo>
                  <a:pt x="1316468" y="560002"/>
                </a:lnTo>
                <a:lnTo>
                  <a:pt x="990110" y="560002"/>
                </a:lnTo>
                <a:lnTo>
                  <a:pt x="515556" y="560002"/>
                </a:lnTo>
                <a:lnTo>
                  <a:pt x="140000" y="560002"/>
                </a:lnTo>
                <a:close/>
              </a:path>
            </a:pathLst>
          </a:custGeom>
          <a:solidFill>
            <a:schemeClr val="accent1"/>
          </a:solidFill>
        </p:spPr>
        <p:txBody>
          <a:bodyPr/>
          <a:lstStyle/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25" name="テキスト プレースホルダー 11"/>
          <p:cNvSpPr>
            <a:spLocks noGrp="1"/>
          </p:cNvSpPr>
          <p:nvPr>
            <p:ph type="body" sz="quarter" idx="24" hasCustomPrompt="1"/>
          </p:nvPr>
        </p:nvSpPr>
        <p:spPr>
          <a:xfrm>
            <a:off x="9008973" y="6088606"/>
            <a:ext cx="1080214" cy="540060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8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00</a:t>
            </a:r>
            <a:endParaRPr lang="en-US" dirty="0"/>
          </a:p>
        </p:txBody>
      </p:sp>
      <p:sp>
        <p:nvSpPr>
          <p:cNvPr id="26" name="テキスト プレースホルダー 11"/>
          <p:cNvSpPr>
            <a:spLocks noGrp="1"/>
          </p:cNvSpPr>
          <p:nvPr>
            <p:ph type="body" sz="quarter" idx="25" hasCustomPrompt="1"/>
          </p:nvPr>
        </p:nvSpPr>
        <p:spPr>
          <a:xfrm>
            <a:off x="10404247" y="6043601"/>
            <a:ext cx="6886363" cy="683654"/>
          </a:xfrm>
        </p:spPr>
        <p:txBody>
          <a:bodyPr anchor="ctr">
            <a:noAutofit/>
          </a:bodyPr>
          <a:lstStyle>
            <a:lvl1pPr algn="l">
              <a:spcBef>
                <a:spcPts val="0"/>
              </a:spcBef>
              <a:defRPr sz="32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7" name="テキスト プレースホルダー 11"/>
          <p:cNvSpPr>
            <a:spLocks noGrp="1"/>
          </p:cNvSpPr>
          <p:nvPr>
            <p:ph type="body" sz="quarter" idx="26" hasCustomPrompt="1"/>
          </p:nvPr>
        </p:nvSpPr>
        <p:spPr>
          <a:xfrm>
            <a:off x="10584285" y="6538656"/>
            <a:ext cx="6886363" cy="585064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8" name="図プレースホルダー 14"/>
          <p:cNvSpPr>
            <a:spLocks noGrp="1"/>
          </p:cNvSpPr>
          <p:nvPr>
            <p:ph type="pic" sz="quarter" idx="27" hasCustomPrompt="1"/>
          </p:nvPr>
        </p:nvSpPr>
        <p:spPr>
          <a:xfrm>
            <a:off x="9144000" y="7528765"/>
            <a:ext cx="1596608" cy="560002"/>
          </a:xfrm>
          <a:custGeom>
            <a:avLst/>
            <a:gdLst/>
            <a:ahLst/>
            <a:cxnLst/>
            <a:rect l="l" t="t" r="r" b="b"/>
            <a:pathLst>
              <a:path w="1596469" h="560002">
                <a:moveTo>
                  <a:pt x="0" y="0"/>
                </a:moveTo>
                <a:lnTo>
                  <a:pt x="515556" y="0"/>
                </a:lnTo>
                <a:lnTo>
                  <a:pt x="850109" y="0"/>
                </a:lnTo>
                <a:lnTo>
                  <a:pt x="1316468" y="0"/>
                </a:lnTo>
                <a:lnTo>
                  <a:pt x="1596469" y="280001"/>
                </a:lnTo>
                <a:lnTo>
                  <a:pt x="1316468" y="560002"/>
                </a:lnTo>
                <a:lnTo>
                  <a:pt x="990110" y="560002"/>
                </a:lnTo>
                <a:lnTo>
                  <a:pt x="515556" y="560002"/>
                </a:lnTo>
                <a:lnTo>
                  <a:pt x="140000" y="560002"/>
                </a:lnTo>
                <a:close/>
              </a:path>
            </a:pathLst>
          </a:custGeom>
          <a:solidFill>
            <a:schemeClr val="accent1"/>
          </a:solidFill>
        </p:spPr>
        <p:txBody>
          <a:bodyPr/>
          <a:lstStyle/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29" name="テキスト プレースホルダー 11"/>
          <p:cNvSpPr>
            <a:spLocks noGrp="1"/>
          </p:cNvSpPr>
          <p:nvPr>
            <p:ph type="body" sz="quarter" idx="28" hasCustomPrompt="1"/>
          </p:nvPr>
        </p:nvSpPr>
        <p:spPr>
          <a:xfrm>
            <a:off x="9369044" y="7528765"/>
            <a:ext cx="1080214" cy="540060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8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00</a:t>
            </a:r>
            <a:endParaRPr lang="en-US" dirty="0"/>
          </a:p>
        </p:txBody>
      </p:sp>
      <p:sp>
        <p:nvSpPr>
          <p:cNvPr id="30" name="テキスト プレースホルダー 11"/>
          <p:cNvSpPr>
            <a:spLocks noGrp="1"/>
          </p:cNvSpPr>
          <p:nvPr>
            <p:ph type="body" sz="quarter" idx="29" hasCustomPrompt="1"/>
          </p:nvPr>
        </p:nvSpPr>
        <p:spPr>
          <a:xfrm>
            <a:off x="10764318" y="7483760"/>
            <a:ext cx="6886363" cy="683654"/>
          </a:xfrm>
        </p:spPr>
        <p:txBody>
          <a:bodyPr anchor="ctr">
            <a:noAutofit/>
          </a:bodyPr>
          <a:lstStyle>
            <a:lvl1pPr algn="l">
              <a:spcBef>
                <a:spcPts val="0"/>
              </a:spcBef>
              <a:defRPr sz="32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1" name="テキスト プレースホルダー 11"/>
          <p:cNvSpPr>
            <a:spLocks noGrp="1"/>
          </p:cNvSpPr>
          <p:nvPr>
            <p:ph type="body" sz="quarter" idx="30" hasCustomPrompt="1"/>
          </p:nvPr>
        </p:nvSpPr>
        <p:spPr>
          <a:xfrm>
            <a:off x="10944356" y="7978815"/>
            <a:ext cx="6886363" cy="585064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3" name="テキスト プレースホルダー 11"/>
          <p:cNvSpPr>
            <a:spLocks noGrp="1"/>
          </p:cNvSpPr>
          <p:nvPr>
            <p:ph type="body" sz="quarter" idx="31" hasCustomPrompt="1"/>
          </p:nvPr>
        </p:nvSpPr>
        <p:spPr>
          <a:xfrm>
            <a:off x="8783929" y="507986"/>
            <a:ext cx="8866754" cy="1178709"/>
          </a:xfrm>
        </p:spPr>
        <p:txBody>
          <a:bodyPr anchor="b">
            <a:noAutofit/>
          </a:bodyPr>
          <a:lstStyle>
            <a:lvl1pPr algn="l">
              <a:defRPr sz="5401" spc="15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4" name="テキスト プレースホルダー 11"/>
          <p:cNvSpPr>
            <a:spLocks noGrp="1"/>
          </p:cNvSpPr>
          <p:nvPr>
            <p:ph type="body" sz="quarter" idx="32" hasCustomPrompt="1"/>
          </p:nvPr>
        </p:nvSpPr>
        <p:spPr>
          <a:xfrm>
            <a:off x="8783928" y="1633111"/>
            <a:ext cx="8866754" cy="1125125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684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5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5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05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4050"/>
                            </p:stCondLst>
                            <p:childTnLst>
                              <p:par>
                                <p:cTn id="6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5" grpId="0" animBg="1"/>
      <p:bldP spid="1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/>
      <p:bldP spid="18" grpId="0"/>
      <p:bldP spid="19" grpId="0" animBg="1"/>
      <p:bldP spid="20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1" grpId="0"/>
      <p:bldP spid="22" grpId="0"/>
      <p:bldP spid="24" grpId="0" animBg="1"/>
      <p:bldP spid="25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/>
      <p:bldP spid="27" grpId="0"/>
      <p:bldP spid="28" grpId="0" animBg="1"/>
      <p:bldP spid="2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0" grpId="0"/>
      <p:bldP spid="31" grpId="0"/>
      <p:bldP spid="33" grpId="0"/>
      <p:bldP spid="34" grpId="0"/>
    </p:bldLst>
  </p:timing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- St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‹nº›</a:t>
            </a:fld>
            <a:endParaRPr lang="en-US" dirty="0"/>
          </a:p>
        </p:txBody>
      </p:sp>
      <p:cxnSp>
        <p:nvCxnSpPr>
          <p:cNvPr id="8" name="直線コネクタ 7"/>
          <p:cNvCxnSpPr/>
          <p:nvPr userDrawn="1"/>
        </p:nvCxnSpPr>
        <p:spPr>
          <a:xfrm>
            <a:off x="9143206" y="0"/>
            <a:ext cx="1" cy="10287000"/>
          </a:xfrm>
          <a:prstGeom prst="line">
            <a:avLst/>
          </a:prstGeom>
          <a:ln w="12700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円/楕円 9"/>
          <p:cNvSpPr/>
          <p:nvPr userDrawn="1"/>
        </p:nvSpPr>
        <p:spPr>
          <a:xfrm>
            <a:off x="8974283" y="2803240"/>
            <a:ext cx="360071" cy="360040"/>
          </a:xfrm>
          <a:prstGeom prst="ellipse">
            <a:avLst/>
          </a:prstGeom>
          <a:solidFill>
            <a:schemeClr val="accent1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grpSp>
        <p:nvGrpSpPr>
          <p:cNvPr id="17" name="グループ化 16"/>
          <p:cNvGrpSpPr/>
          <p:nvPr userDrawn="1"/>
        </p:nvGrpSpPr>
        <p:grpSpPr>
          <a:xfrm>
            <a:off x="9459063" y="2353190"/>
            <a:ext cx="6931370" cy="630070"/>
            <a:chOff x="9458241" y="1768125"/>
            <a:chExt cx="6930769" cy="630070"/>
          </a:xfrm>
        </p:grpSpPr>
        <p:sp>
          <p:nvSpPr>
            <p:cNvPr id="13" name="平行四辺形 12"/>
            <p:cNvSpPr/>
            <p:nvPr userDrawn="1"/>
          </p:nvSpPr>
          <p:spPr>
            <a:xfrm rot="10800000">
              <a:off x="9569958" y="1768125"/>
              <a:ext cx="6819052" cy="630070"/>
            </a:xfrm>
            <a:prstGeom prst="parallelogram">
              <a:avLst>
                <a:gd name="adj" fmla="val 75391"/>
              </a:avLst>
            </a:prstGeom>
            <a:solidFill>
              <a:schemeClr val="bg1">
                <a:lumMod val="95000"/>
              </a:schemeClr>
            </a:solidFill>
            <a:ln w="762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3200"/>
            </a:p>
          </p:txBody>
        </p:sp>
        <p:sp>
          <p:nvSpPr>
            <p:cNvPr id="12" name="平行四辺形 11"/>
            <p:cNvSpPr/>
            <p:nvPr userDrawn="1"/>
          </p:nvSpPr>
          <p:spPr>
            <a:xfrm rot="10800000">
              <a:off x="9458241" y="1768125"/>
              <a:ext cx="1395155" cy="630070"/>
            </a:xfrm>
            <a:prstGeom prst="parallelogram">
              <a:avLst>
                <a:gd name="adj" fmla="val 75391"/>
              </a:avLst>
            </a:prstGeom>
            <a:solidFill>
              <a:schemeClr val="accent1"/>
            </a:solidFill>
            <a:ln w="762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3200"/>
            </a:p>
          </p:txBody>
        </p:sp>
      </p:grpSp>
      <p:sp>
        <p:nvSpPr>
          <p:cNvPr id="14" name="テキスト プレースホルダー 11"/>
          <p:cNvSpPr>
            <a:spLocks noGrp="1"/>
          </p:cNvSpPr>
          <p:nvPr>
            <p:ph type="body" sz="quarter" idx="27" hasCustomPrompt="1"/>
          </p:nvPr>
        </p:nvSpPr>
        <p:spPr>
          <a:xfrm>
            <a:off x="10764321" y="2249696"/>
            <a:ext cx="5176024" cy="848975"/>
          </a:xfrm>
        </p:spPr>
        <p:txBody>
          <a:bodyPr anchor="ctr">
            <a:noAutofit/>
          </a:bodyPr>
          <a:lstStyle>
            <a:lvl1pPr algn="l">
              <a:spcBef>
                <a:spcPts val="0"/>
              </a:spcBef>
              <a:defRPr sz="32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5" name="テキスト プレースホルダー 11"/>
          <p:cNvSpPr>
            <a:spLocks noGrp="1"/>
          </p:cNvSpPr>
          <p:nvPr>
            <p:ph type="body" sz="quarter" idx="28" hasCustomPrompt="1"/>
          </p:nvPr>
        </p:nvSpPr>
        <p:spPr>
          <a:xfrm>
            <a:off x="10719311" y="2983261"/>
            <a:ext cx="5120968" cy="1395154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</a:p>
          <a:p>
            <a:pPr lvl="0"/>
            <a:endParaRPr lang="en-US" altLang="ja-JP" dirty="0"/>
          </a:p>
          <a:p>
            <a:pPr lvl="0"/>
            <a:endParaRPr lang="en-US" altLang="ja-JP" dirty="0"/>
          </a:p>
        </p:txBody>
      </p:sp>
      <p:sp>
        <p:nvSpPr>
          <p:cNvPr id="16" name="円/楕円 15"/>
          <p:cNvSpPr/>
          <p:nvPr userDrawn="1"/>
        </p:nvSpPr>
        <p:spPr>
          <a:xfrm>
            <a:off x="8974283" y="5008485"/>
            <a:ext cx="360071" cy="360040"/>
          </a:xfrm>
          <a:prstGeom prst="ellipse">
            <a:avLst/>
          </a:prstGeom>
          <a:solidFill>
            <a:schemeClr val="accent1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grpSp>
        <p:nvGrpSpPr>
          <p:cNvPr id="18" name="グループ化 17"/>
          <p:cNvGrpSpPr/>
          <p:nvPr userDrawn="1"/>
        </p:nvGrpSpPr>
        <p:grpSpPr>
          <a:xfrm rot="10800000" flipV="1">
            <a:off x="1852559" y="4603440"/>
            <a:ext cx="6931370" cy="630070"/>
            <a:chOff x="9458241" y="1768125"/>
            <a:chExt cx="6930769" cy="630070"/>
          </a:xfrm>
        </p:grpSpPr>
        <p:sp>
          <p:nvSpPr>
            <p:cNvPr id="19" name="平行四辺形 18"/>
            <p:cNvSpPr/>
            <p:nvPr userDrawn="1"/>
          </p:nvSpPr>
          <p:spPr>
            <a:xfrm rot="10800000">
              <a:off x="9569958" y="1768125"/>
              <a:ext cx="6819052" cy="630070"/>
            </a:xfrm>
            <a:prstGeom prst="parallelogram">
              <a:avLst>
                <a:gd name="adj" fmla="val 75391"/>
              </a:avLst>
            </a:prstGeom>
            <a:solidFill>
              <a:schemeClr val="bg1">
                <a:lumMod val="95000"/>
              </a:schemeClr>
            </a:solidFill>
            <a:ln w="762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3200"/>
            </a:p>
          </p:txBody>
        </p:sp>
        <p:sp>
          <p:nvSpPr>
            <p:cNvPr id="20" name="平行四辺形 19"/>
            <p:cNvSpPr/>
            <p:nvPr userDrawn="1"/>
          </p:nvSpPr>
          <p:spPr>
            <a:xfrm rot="10800000">
              <a:off x="9458241" y="1768125"/>
              <a:ext cx="1395155" cy="630070"/>
            </a:xfrm>
            <a:prstGeom prst="parallelogram">
              <a:avLst>
                <a:gd name="adj" fmla="val 75391"/>
              </a:avLst>
            </a:prstGeom>
            <a:solidFill>
              <a:schemeClr val="accent1"/>
            </a:solidFill>
            <a:ln w="762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3200"/>
            </a:p>
          </p:txBody>
        </p:sp>
      </p:grpSp>
      <p:sp>
        <p:nvSpPr>
          <p:cNvPr id="21" name="テキスト プレースホルダー 11"/>
          <p:cNvSpPr>
            <a:spLocks noGrp="1"/>
          </p:cNvSpPr>
          <p:nvPr>
            <p:ph type="body" sz="quarter" idx="29" hasCustomPrompt="1"/>
          </p:nvPr>
        </p:nvSpPr>
        <p:spPr>
          <a:xfrm>
            <a:off x="2257638" y="4513431"/>
            <a:ext cx="5176024" cy="848975"/>
          </a:xfrm>
        </p:spPr>
        <p:txBody>
          <a:bodyPr anchor="ctr">
            <a:noAutofit/>
          </a:bodyPr>
          <a:lstStyle>
            <a:lvl1pPr algn="r">
              <a:spcBef>
                <a:spcPts val="0"/>
              </a:spcBef>
              <a:defRPr sz="32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2" name="テキスト プレースホルダー 11"/>
          <p:cNvSpPr>
            <a:spLocks noGrp="1"/>
          </p:cNvSpPr>
          <p:nvPr>
            <p:ph type="body" sz="quarter" idx="30" hasCustomPrompt="1"/>
          </p:nvPr>
        </p:nvSpPr>
        <p:spPr>
          <a:xfrm>
            <a:off x="2302647" y="5246996"/>
            <a:ext cx="5086005" cy="1395154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</a:p>
          <a:p>
            <a:pPr lvl="0"/>
            <a:endParaRPr lang="en-US" altLang="ja-JP" dirty="0"/>
          </a:p>
          <a:p>
            <a:pPr lvl="0"/>
            <a:endParaRPr lang="en-US" altLang="ja-JP" dirty="0"/>
          </a:p>
        </p:txBody>
      </p:sp>
      <p:sp>
        <p:nvSpPr>
          <p:cNvPr id="23" name="円/楕円 22"/>
          <p:cNvSpPr/>
          <p:nvPr userDrawn="1"/>
        </p:nvSpPr>
        <p:spPr>
          <a:xfrm>
            <a:off x="8974283" y="7123720"/>
            <a:ext cx="360071" cy="360040"/>
          </a:xfrm>
          <a:prstGeom prst="ellipse">
            <a:avLst/>
          </a:prstGeom>
          <a:solidFill>
            <a:schemeClr val="accent1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grpSp>
        <p:nvGrpSpPr>
          <p:cNvPr id="24" name="グループ化 23"/>
          <p:cNvGrpSpPr/>
          <p:nvPr userDrawn="1"/>
        </p:nvGrpSpPr>
        <p:grpSpPr>
          <a:xfrm>
            <a:off x="9459063" y="6673670"/>
            <a:ext cx="6931370" cy="630070"/>
            <a:chOff x="9458241" y="1768125"/>
            <a:chExt cx="6930769" cy="630070"/>
          </a:xfrm>
        </p:grpSpPr>
        <p:sp>
          <p:nvSpPr>
            <p:cNvPr id="25" name="平行四辺形 24"/>
            <p:cNvSpPr/>
            <p:nvPr userDrawn="1"/>
          </p:nvSpPr>
          <p:spPr>
            <a:xfrm rot="10800000">
              <a:off x="9569958" y="1768125"/>
              <a:ext cx="6819052" cy="630070"/>
            </a:xfrm>
            <a:prstGeom prst="parallelogram">
              <a:avLst>
                <a:gd name="adj" fmla="val 75391"/>
              </a:avLst>
            </a:prstGeom>
            <a:solidFill>
              <a:schemeClr val="bg1">
                <a:lumMod val="95000"/>
              </a:schemeClr>
            </a:solidFill>
            <a:ln w="762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3200"/>
            </a:p>
          </p:txBody>
        </p:sp>
        <p:sp>
          <p:nvSpPr>
            <p:cNvPr id="26" name="平行四辺形 25"/>
            <p:cNvSpPr/>
            <p:nvPr userDrawn="1"/>
          </p:nvSpPr>
          <p:spPr>
            <a:xfrm rot="10800000">
              <a:off x="9458241" y="1768125"/>
              <a:ext cx="1395155" cy="630070"/>
            </a:xfrm>
            <a:prstGeom prst="parallelogram">
              <a:avLst>
                <a:gd name="adj" fmla="val 75391"/>
              </a:avLst>
            </a:prstGeom>
            <a:solidFill>
              <a:schemeClr val="accent1"/>
            </a:solidFill>
            <a:ln w="762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3200"/>
            </a:p>
          </p:txBody>
        </p:sp>
      </p:grpSp>
      <p:sp>
        <p:nvSpPr>
          <p:cNvPr id="27" name="テキスト プレースホルダー 11"/>
          <p:cNvSpPr>
            <a:spLocks noGrp="1"/>
          </p:cNvSpPr>
          <p:nvPr>
            <p:ph type="body" sz="quarter" idx="31" hasCustomPrompt="1"/>
          </p:nvPr>
        </p:nvSpPr>
        <p:spPr>
          <a:xfrm>
            <a:off x="10764321" y="6570176"/>
            <a:ext cx="5176024" cy="848975"/>
          </a:xfrm>
        </p:spPr>
        <p:txBody>
          <a:bodyPr anchor="ctr">
            <a:noAutofit/>
          </a:bodyPr>
          <a:lstStyle>
            <a:lvl1pPr algn="l">
              <a:spcBef>
                <a:spcPts val="0"/>
              </a:spcBef>
              <a:defRPr sz="32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8" name="テキスト プレースホルダー 11"/>
          <p:cNvSpPr>
            <a:spLocks noGrp="1"/>
          </p:cNvSpPr>
          <p:nvPr>
            <p:ph type="body" sz="quarter" idx="32" hasCustomPrompt="1"/>
          </p:nvPr>
        </p:nvSpPr>
        <p:spPr>
          <a:xfrm>
            <a:off x="10719311" y="7303741"/>
            <a:ext cx="5120968" cy="1395154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</a:p>
          <a:p>
            <a:pPr lvl="0"/>
            <a:endParaRPr lang="en-US" altLang="ja-JP" dirty="0"/>
          </a:p>
          <a:p>
            <a:pPr lvl="0"/>
            <a:endParaRPr lang="en-US" altLang="ja-JP" dirty="0"/>
          </a:p>
        </p:txBody>
      </p:sp>
      <p:sp>
        <p:nvSpPr>
          <p:cNvPr id="29" name="テキスト プレースホルダー 11"/>
          <p:cNvSpPr>
            <a:spLocks noGrp="1"/>
          </p:cNvSpPr>
          <p:nvPr>
            <p:ph type="body" sz="quarter" idx="14" hasCustomPrompt="1"/>
          </p:nvPr>
        </p:nvSpPr>
        <p:spPr>
          <a:xfrm>
            <a:off x="637317" y="372971"/>
            <a:ext cx="7046518" cy="1358729"/>
          </a:xfrm>
        </p:spPr>
        <p:txBody>
          <a:bodyPr anchor="b">
            <a:noAutofit/>
          </a:bodyPr>
          <a:lstStyle>
            <a:lvl1pPr algn="l">
              <a:spcBef>
                <a:spcPts val="0"/>
              </a:spcBef>
              <a:defRPr sz="5401" spc="15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0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637317" y="1768125"/>
            <a:ext cx="7046518" cy="2250250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cxnSp>
        <p:nvCxnSpPr>
          <p:cNvPr id="31" name="直線コネクタ 30"/>
          <p:cNvCxnSpPr/>
          <p:nvPr userDrawn="1"/>
        </p:nvCxnSpPr>
        <p:spPr>
          <a:xfrm>
            <a:off x="0" y="1678115"/>
            <a:ext cx="779373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円/楕円 32"/>
          <p:cNvSpPr/>
          <p:nvPr userDrawn="1"/>
        </p:nvSpPr>
        <p:spPr>
          <a:xfrm>
            <a:off x="8715622" y="8833911"/>
            <a:ext cx="855169" cy="855095"/>
          </a:xfrm>
          <a:prstGeom prst="ellipse">
            <a:avLst/>
          </a:prstGeom>
          <a:solidFill>
            <a:schemeClr val="accent1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34" name="テキスト プレースホルダー 11"/>
          <p:cNvSpPr>
            <a:spLocks noGrp="1"/>
          </p:cNvSpPr>
          <p:nvPr>
            <p:ph type="body" sz="quarter" idx="33" hasCustomPrompt="1"/>
          </p:nvPr>
        </p:nvSpPr>
        <p:spPr>
          <a:xfrm>
            <a:off x="8558883" y="8949482"/>
            <a:ext cx="1170232" cy="623950"/>
          </a:xfrm>
        </p:spPr>
        <p:txBody>
          <a:bodyPr anchor="ctr">
            <a:noAutofit/>
          </a:bodyPr>
          <a:lstStyle>
            <a:lvl1pPr algn="ctr">
              <a:spcBef>
                <a:spcPts val="0"/>
              </a:spcBef>
              <a:defRPr sz="2400" spc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0000</a:t>
            </a:r>
            <a:endParaRPr lang="en-US" dirty="0"/>
          </a:p>
        </p:txBody>
      </p:sp>
      <p:sp>
        <p:nvSpPr>
          <p:cNvPr id="5" name="円/楕円 4"/>
          <p:cNvSpPr/>
          <p:nvPr userDrawn="1"/>
        </p:nvSpPr>
        <p:spPr>
          <a:xfrm>
            <a:off x="8715622" y="507986"/>
            <a:ext cx="855169" cy="855095"/>
          </a:xfrm>
          <a:prstGeom prst="ellipse">
            <a:avLst/>
          </a:prstGeom>
          <a:solidFill>
            <a:schemeClr val="accent1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6" name="テキスト プレースホルダー 11"/>
          <p:cNvSpPr>
            <a:spLocks noGrp="1"/>
          </p:cNvSpPr>
          <p:nvPr>
            <p:ph type="body" sz="quarter" idx="26" hasCustomPrompt="1"/>
          </p:nvPr>
        </p:nvSpPr>
        <p:spPr>
          <a:xfrm>
            <a:off x="8558883" y="623557"/>
            <a:ext cx="1170232" cy="623950"/>
          </a:xfrm>
        </p:spPr>
        <p:txBody>
          <a:bodyPr anchor="ctr">
            <a:noAutofit/>
          </a:bodyPr>
          <a:lstStyle>
            <a:lvl1pPr algn="ctr">
              <a:spcBef>
                <a:spcPts val="0"/>
              </a:spcBef>
              <a:defRPr sz="2400" spc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0000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0631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50"/>
                            </p:stCondLst>
                            <p:childTnLst>
                              <p:par>
                                <p:cTn id="13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50"/>
                            </p:stCondLst>
                            <p:childTnLst>
                              <p:par>
                                <p:cTn id="1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8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300"/>
                            </p:stCondLst>
                            <p:childTnLst>
                              <p:par>
                                <p:cTn id="29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800"/>
                            </p:stCondLst>
                            <p:childTnLst>
                              <p:par>
                                <p:cTn id="46" presetID="2" presetClass="entr" presetSubtype="1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8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800"/>
                            </p:stCondLst>
                            <p:childTnLst>
                              <p:par>
                                <p:cTn id="63" presetID="2" presetClass="entr" presetSubtype="1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2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4800"/>
                            </p:stCondLst>
                            <p:childTnLst>
                              <p:par>
                                <p:cTn id="80" presetID="2" presetClass="entr" presetSubtype="1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2" presetClass="entr" presetSubtype="1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4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5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6" grpId="0" animBg="1"/>
      <p:bldP spid="21" grpId="0" build="p">
        <p:tmplLst>
          <p:tmpl lvl="1">
            <p:tnLst>
              <p:par>
                <p:cTn presetID="2" presetClass="entr" presetSubtype="8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2" grpId="0">
        <p:tmplLst>
          <p:tmpl>
            <p:tnLst>
              <p:par>
                <p:cTn presetID="2" presetClass="entr" presetSubtype="8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3" grpId="0" animBg="1"/>
      <p:bldP spid="27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8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9" grpId="0">
        <p:tmplLst>
          <p:tmpl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0" grpId="0">
        <p:tmplLst>
          <p:tmpl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3" grpId="0" animBg="1"/>
      <p:bldP spid="34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" grpId="0" animBg="1"/>
      <p:bldP spid="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- Midd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5" name="円/楕円 4"/>
          <p:cNvSpPr/>
          <p:nvPr userDrawn="1"/>
        </p:nvSpPr>
        <p:spPr>
          <a:xfrm>
            <a:off x="8715622" y="507986"/>
            <a:ext cx="855169" cy="855095"/>
          </a:xfrm>
          <a:prstGeom prst="ellipse">
            <a:avLst/>
          </a:prstGeom>
          <a:solidFill>
            <a:schemeClr val="accent1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6" name="テキスト プレースホルダー 11"/>
          <p:cNvSpPr>
            <a:spLocks noGrp="1"/>
          </p:cNvSpPr>
          <p:nvPr>
            <p:ph type="body" sz="quarter" idx="26" hasCustomPrompt="1"/>
          </p:nvPr>
        </p:nvSpPr>
        <p:spPr>
          <a:xfrm>
            <a:off x="8558883" y="623557"/>
            <a:ext cx="1170232" cy="623950"/>
          </a:xfrm>
        </p:spPr>
        <p:txBody>
          <a:bodyPr anchor="ctr">
            <a:noAutofit/>
          </a:bodyPr>
          <a:lstStyle>
            <a:lvl1pPr algn="ctr">
              <a:spcBef>
                <a:spcPts val="0"/>
              </a:spcBef>
              <a:defRPr sz="2400" spc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0000</a:t>
            </a:r>
            <a:endParaRPr lang="en-US" dirty="0"/>
          </a:p>
        </p:txBody>
      </p:sp>
      <p:cxnSp>
        <p:nvCxnSpPr>
          <p:cNvPr id="8" name="直線コネクタ 7"/>
          <p:cNvCxnSpPr/>
          <p:nvPr userDrawn="1"/>
        </p:nvCxnSpPr>
        <p:spPr>
          <a:xfrm>
            <a:off x="9143206" y="0"/>
            <a:ext cx="1" cy="10287000"/>
          </a:xfrm>
          <a:prstGeom prst="line">
            <a:avLst/>
          </a:prstGeom>
          <a:ln w="12700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円/楕円 9"/>
          <p:cNvSpPr/>
          <p:nvPr userDrawn="1"/>
        </p:nvSpPr>
        <p:spPr>
          <a:xfrm>
            <a:off x="8974283" y="2803240"/>
            <a:ext cx="360071" cy="360040"/>
          </a:xfrm>
          <a:prstGeom prst="ellipse">
            <a:avLst/>
          </a:prstGeom>
          <a:solidFill>
            <a:schemeClr val="accent1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grpSp>
        <p:nvGrpSpPr>
          <p:cNvPr id="17" name="グループ化 16"/>
          <p:cNvGrpSpPr/>
          <p:nvPr userDrawn="1"/>
        </p:nvGrpSpPr>
        <p:grpSpPr>
          <a:xfrm>
            <a:off x="9459063" y="4558435"/>
            <a:ext cx="6931370" cy="630070"/>
            <a:chOff x="9458241" y="1768125"/>
            <a:chExt cx="6930769" cy="630070"/>
          </a:xfrm>
        </p:grpSpPr>
        <p:sp>
          <p:nvSpPr>
            <p:cNvPr id="13" name="平行四辺形 12"/>
            <p:cNvSpPr/>
            <p:nvPr userDrawn="1"/>
          </p:nvSpPr>
          <p:spPr>
            <a:xfrm rot="10800000">
              <a:off x="9569958" y="1768125"/>
              <a:ext cx="6819052" cy="630070"/>
            </a:xfrm>
            <a:prstGeom prst="parallelogram">
              <a:avLst>
                <a:gd name="adj" fmla="val 75391"/>
              </a:avLst>
            </a:prstGeom>
            <a:solidFill>
              <a:schemeClr val="bg1">
                <a:lumMod val="95000"/>
              </a:schemeClr>
            </a:solidFill>
            <a:ln w="762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3200"/>
            </a:p>
          </p:txBody>
        </p:sp>
        <p:sp>
          <p:nvSpPr>
            <p:cNvPr id="12" name="平行四辺形 11"/>
            <p:cNvSpPr/>
            <p:nvPr userDrawn="1"/>
          </p:nvSpPr>
          <p:spPr>
            <a:xfrm rot="10800000">
              <a:off x="9458241" y="1768125"/>
              <a:ext cx="1395155" cy="630070"/>
            </a:xfrm>
            <a:prstGeom prst="parallelogram">
              <a:avLst>
                <a:gd name="adj" fmla="val 75391"/>
              </a:avLst>
            </a:prstGeom>
            <a:solidFill>
              <a:schemeClr val="accent1"/>
            </a:solidFill>
            <a:ln w="762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3200"/>
            </a:p>
          </p:txBody>
        </p:sp>
      </p:grpSp>
      <p:sp>
        <p:nvSpPr>
          <p:cNvPr id="14" name="テキスト プレースホルダー 11"/>
          <p:cNvSpPr>
            <a:spLocks noGrp="1"/>
          </p:cNvSpPr>
          <p:nvPr>
            <p:ph type="body" sz="quarter" idx="27" hasCustomPrompt="1"/>
          </p:nvPr>
        </p:nvSpPr>
        <p:spPr>
          <a:xfrm>
            <a:off x="10764321" y="4454941"/>
            <a:ext cx="5176024" cy="848975"/>
          </a:xfrm>
        </p:spPr>
        <p:txBody>
          <a:bodyPr anchor="ctr">
            <a:noAutofit/>
          </a:bodyPr>
          <a:lstStyle>
            <a:lvl1pPr algn="l">
              <a:spcBef>
                <a:spcPts val="0"/>
              </a:spcBef>
              <a:defRPr sz="32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5" name="テキスト プレースホルダー 11"/>
          <p:cNvSpPr>
            <a:spLocks noGrp="1"/>
          </p:cNvSpPr>
          <p:nvPr>
            <p:ph type="body" sz="quarter" idx="28" hasCustomPrompt="1"/>
          </p:nvPr>
        </p:nvSpPr>
        <p:spPr>
          <a:xfrm>
            <a:off x="10719311" y="5188506"/>
            <a:ext cx="5120968" cy="1395154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</a:p>
          <a:p>
            <a:pPr lvl="0"/>
            <a:endParaRPr lang="en-US" altLang="ja-JP" dirty="0"/>
          </a:p>
          <a:p>
            <a:pPr lvl="0"/>
            <a:endParaRPr lang="en-US" altLang="ja-JP" dirty="0"/>
          </a:p>
        </p:txBody>
      </p:sp>
      <p:sp>
        <p:nvSpPr>
          <p:cNvPr id="16" name="円/楕円 15"/>
          <p:cNvSpPr/>
          <p:nvPr userDrawn="1"/>
        </p:nvSpPr>
        <p:spPr>
          <a:xfrm>
            <a:off x="8974283" y="5008485"/>
            <a:ext cx="360071" cy="360040"/>
          </a:xfrm>
          <a:prstGeom prst="ellipse">
            <a:avLst/>
          </a:prstGeom>
          <a:solidFill>
            <a:schemeClr val="accent1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grpSp>
        <p:nvGrpSpPr>
          <p:cNvPr id="18" name="グループ化 17"/>
          <p:cNvGrpSpPr/>
          <p:nvPr userDrawn="1"/>
        </p:nvGrpSpPr>
        <p:grpSpPr>
          <a:xfrm rot="10800000" flipV="1">
            <a:off x="1852559" y="6700850"/>
            <a:ext cx="6931370" cy="630070"/>
            <a:chOff x="9458241" y="1768125"/>
            <a:chExt cx="6930769" cy="630070"/>
          </a:xfrm>
        </p:grpSpPr>
        <p:sp>
          <p:nvSpPr>
            <p:cNvPr id="19" name="平行四辺形 18"/>
            <p:cNvSpPr/>
            <p:nvPr userDrawn="1"/>
          </p:nvSpPr>
          <p:spPr>
            <a:xfrm rot="10800000">
              <a:off x="9569958" y="1768125"/>
              <a:ext cx="6819052" cy="630070"/>
            </a:xfrm>
            <a:prstGeom prst="parallelogram">
              <a:avLst>
                <a:gd name="adj" fmla="val 75391"/>
              </a:avLst>
            </a:prstGeom>
            <a:solidFill>
              <a:schemeClr val="bg1">
                <a:lumMod val="95000"/>
              </a:schemeClr>
            </a:solidFill>
            <a:ln w="762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3200"/>
            </a:p>
          </p:txBody>
        </p:sp>
        <p:sp>
          <p:nvSpPr>
            <p:cNvPr id="20" name="平行四辺形 19"/>
            <p:cNvSpPr/>
            <p:nvPr userDrawn="1"/>
          </p:nvSpPr>
          <p:spPr>
            <a:xfrm rot="10800000">
              <a:off x="9458241" y="1768125"/>
              <a:ext cx="1395155" cy="630070"/>
            </a:xfrm>
            <a:prstGeom prst="parallelogram">
              <a:avLst>
                <a:gd name="adj" fmla="val 75391"/>
              </a:avLst>
            </a:prstGeom>
            <a:solidFill>
              <a:schemeClr val="accent1"/>
            </a:solidFill>
            <a:ln w="762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3200"/>
            </a:p>
          </p:txBody>
        </p:sp>
      </p:grpSp>
      <p:sp>
        <p:nvSpPr>
          <p:cNvPr id="21" name="テキスト プレースホルダー 11"/>
          <p:cNvSpPr>
            <a:spLocks noGrp="1"/>
          </p:cNvSpPr>
          <p:nvPr>
            <p:ph type="body" sz="quarter" idx="29" hasCustomPrompt="1"/>
          </p:nvPr>
        </p:nvSpPr>
        <p:spPr>
          <a:xfrm>
            <a:off x="2257638" y="6597356"/>
            <a:ext cx="5176024" cy="848975"/>
          </a:xfrm>
        </p:spPr>
        <p:txBody>
          <a:bodyPr anchor="ctr">
            <a:noAutofit/>
          </a:bodyPr>
          <a:lstStyle>
            <a:lvl1pPr algn="r">
              <a:spcBef>
                <a:spcPts val="0"/>
              </a:spcBef>
              <a:defRPr sz="32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2" name="テキスト プレースホルダー 11"/>
          <p:cNvSpPr>
            <a:spLocks noGrp="1"/>
          </p:cNvSpPr>
          <p:nvPr>
            <p:ph type="body" sz="quarter" idx="30" hasCustomPrompt="1"/>
          </p:nvPr>
        </p:nvSpPr>
        <p:spPr>
          <a:xfrm>
            <a:off x="2302647" y="7330921"/>
            <a:ext cx="5086005" cy="1395154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</a:p>
          <a:p>
            <a:pPr lvl="0"/>
            <a:endParaRPr lang="en-US" altLang="ja-JP" dirty="0"/>
          </a:p>
          <a:p>
            <a:pPr lvl="0"/>
            <a:endParaRPr lang="en-US" altLang="ja-JP" dirty="0"/>
          </a:p>
        </p:txBody>
      </p:sp>
      <p:sp>
        <p:nvSpPr>
          <p:cNvPr id="23" name="円/楕円 22"/>
          <p:cNvSpPr/>
          <p:nvPr userDrawn="1"/>
        </p:nvSpPr>
        <p:spPr>
          <a:xfrm>
            <a:off x="8974283" y="7123720"/>
            <a:ext cx="360071" cy="360040"/>
          </a:xfrm>
          <a:prstGeom prst="ellipse">
            <a:avLst/>
          </a:prstGeom>
          <a:solidFill>
            <a:schemeClr val="accent1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33" name="円/楕円 32"/>
          <p:cNvSpPr/>
          <p:nvPr userDrawn="1"/>
        </p:nvSpPr>
        <p:spPr>
          <a:xfrm>
            <a:off x="8715622" y="8833911"/>
            <a:ext cx="855169" cy="855095"/>
          </a:xfrm>
          <a:prstGeom prst="ellipse">
            <a:avLst/>
          </a:prstGeom>
          <a:solidFill>
            <a:schemeClr val="accent1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34" name="テキスト プレースホルダー 11"/>
          <p:cNvSpPr>
            <a:spLocks noGrp="1"/>
          </p:cNvSpPr>
          <p:nvPr>
            <p:ph type="body" sz="quarter" idx="33" hasCustomPrompt="1"/>
          </p:nvPr>
        </p:nvSpPr>
        <p:spPr>
          <a:xfrm>
            <a:off x="8558883" y="8949482"/>
            <a:ext cx="1170232" cy="623950"/>
          </a:xfrm>
        </p:spPr>
        <p:txBody>
          <a:bodyPr anchor="ctr">
            <a:noAutofit/>
          </a:bodyPr>
          <a:lstStyle>
            <a:lvl1pPr algn="ctr">
              <a:spcBef>
                <a:spcPts val="0"/>
              </a:spcBef>
              <a:defRPr sz="2400" spc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0000</a:t>
            </a:r>
            <a:endParaRPr lang="en-US" dirty="0"/>
          </a:p>
        </p:txBody>
      </p:sp>
      <p:grpSp>
        <p:nvGrpSpPr>
          <p:cNvPr id="35" name="グループ化 34"/>
          <p:cNvGrpSpPr/>
          <p:nvPr userDrawn="1"/>
        </p:nvGrpSpPr>
        <p:grpSpPr>
          <a:xfrm rot="10800000" flipV="1">
            <a:off x="1852559" y="2366675"/>
            <a:ext cx="6931370" cy="630070"/>
            <a:chOff x="9458241" y="1768125"/>
            <a:chExt cx="6930769" cy="630070"/>
          </a:xfrm>
        </p:grpSpPr>
        <p:sp>
          <p:nvSpPr>
            <p:cNvPr id="36" name="平行四辺形 35"/>
            <p:cNvSpPr/>
            <p:nvPr userDrawn="1"/>
          </p:nvSpPr>
          <p:spPr>
            <a:xfrm rot="10800000">
              <a:off x="9569958" y="1768125"/>
              <a:ext cx="6819052" cy="630070"/>
            </a:xfrm>
            <a:prstGeom prst="parallelogram">
              <a:avLst>
                <a:gd name="adj" fmla="val 75391"/>
              </a:avLst>
            </a:prstGeom>
            <a:solidFill>
              <a:schemeClr val="bg1">
                <a:lumMod val="95000"/>
              </a:schemeClr>
            </a:solidFill>
            <a:ln w="762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3200"/>
            </a:p>
          </p:txBody>
        </p:sp>
        <p:sp>
          <p:nvSpPr>
            <p:cNvPr id="37" name="平行四辺形 36"/>
            <p:cNvSpPr/>
            <p:nvPr userDrawn="1"/>
          </p:nvSpPr>
          <p:spPr>
            <a:xfrm rot="10800000">
              <a:off x="9458241" y="1768125"/>
              <a:ext cx="1395155" cy="630070"/>
            </a:xfrm>
            <a:prstGeom prst="parallelogram">
              <a:avLst>
                <a:gd name="adj" fmla="val 75391"/>
              </a:avLst>
            </a:prstGeom>
            <a:solidFill>
              <a:schemeClr val="accent1"/>
            </a:solidFill>
            <a:ln w="762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3200"/>
            </a:p>
          </p:txBody>
        </p:sp>
      </p:grpSp>
      <p:sp>
        <p:nvSpPr>
          <p:cNvPr id="38" name="テキスト プレースホルダー 11"/>
          <p:cNvSpPr>
            <a:spLocks noGrp="1"/>
          </p:cNvSpPr>
          <p:nvPr>
            <p:ph type="body" sz="quarter" idx="34" hasCustomPrompt="1"/>
          </p:nvPr>
        </p:nvSpPr>
        <p:spPr>
          <a:xfrm>
            <a:off x="2257638" y="2263181"/>
            <a:ext cx="5176024" cy="848975"/>
          </a:xfrm>
        </p:spPr>
        <p:txBody>
          <a:bodyPr anchor="ctr">
            <a:noAutofit/>
          </a:bodyPr>
          <a:lstStyle>
            <a:lvl1pPr algn="r">
              <a:spcBef>
                <a:spcPts val="0"/>
              </a:spcBef>
              <a:defRPr sz="32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9" name="テキスト プレースホルダー 11"/>
          <p:cNvSpPr>
            <a:spLocks noGrp="1"/>
          </p:cNvSpPr>
          <p:nvPr>
            <p:ph type="body" sz="quarter" idx="35" hasCustomPrompt="1"/>
          </p:nvPr>
        </p:nvSpPr>
        <p:spPr>
          <a:xfrm>
            <a:off x="2302647" y="2996746"/>
            <a:ext cx="5086005" cy="1395154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</a:p>
          <a:p>
            <a:pPr lvl="0"/>
            <a:endParaRPr lang="en-US" altLang="ja-JP" dirty="0"/>
          </a:p>
          <a:p>
            <a:pPr lvl="0"/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3682208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8" presetID="2" presetClass="entr" presetSubtype="1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250"/>
                            </p:stCondLst>
                            <p:childTnLst>
                              <p:par>
                                <p:cTn id="35" presetID="2" presetClass="entr" presetSubtype="1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2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250"/>
                            </p:stCondLst>
                            <p:childTnLst>
                              <p:par>
                                <p:cTn id="52" presetID="2" presetClass="entr" presetSubtype="1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8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250"/>
                            </p:stCondLst>
                            <p:childTnLst>
                              <p:par>
                                <p:cTn id="69" presetID="2" presetClass="entr" presetSubtype="1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1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 animBg="1"/>
      <p:bldP spid="14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5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6" grpId="0" animBg="1"/>
      <p:bldP spid="21" grpId="0" build="p">
        <p:tmplLst>
          <p:tmpl lvl="1">
            <p:tnLst>
              <p:par>
                <p:cTn presetID="2" presetClass="entr" presetSubtype="8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2" grpId="0">
        <p:tmplLst>
          <p:tmpl>
            <p:tnLst>
              <p:par>
                <p:cTn presetID="2" presetClass="entr" presetSubtype="8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3" grpId="0" animBg="1"/>
      <p:bldP spid="33" grpId="0" animBg="1"/>
      <p:bldP spid="34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8" grpId="0" build="p">
        <p:tmplLst>
          <p:tmpl lvl="1">
            <p:tnLst>
              <p:par>
                <p:cTn presetID="2" presetClass="entr" presetSubtype="8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9" grpId="0">
        <p:tmplLst>
          <p:tmpl>
            <p:tnLst>
              <p:par>
                <p:cTn presetID="2" presetClass="entr" presetSubtype="8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- 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5" name="円/楕円 4"/>
          <p:cNvSpPr/>
          <p:nvPr userDrawn="1"/>
        </p:nvSpPr>
        <p:spPr>
          <a:xfrm>
            <a:off x="8715622" y="507986"/>
            <a:ext cx="855169" cy="855095"/>
          </a:xfrm>
          <a:prstGeom prst="ellipse">
            <a:avLst/>
          </a:prstGeom>
          <a:solidFill>
            <a:schemeClr val="accent1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6" name="テキスト プレースホルダー 11"/>
          <p:cNvSpPr>
            <a:spLocks noGrp="1"/>
          </p:cNvSpPr>
          <p:nvPr>
            <p:ph type="body" sz="quarter" idx="26" hasCustomPrompt="1"/>
          </p:nvPr>
        </p:nvSpPr>
        <p:spPr>
          <a:xfrm>
            <a:off x="8558883" y="623557"/>
            <a:ext cx="1170232" cy="623950"/>
          </a:xfrm>
        </p:spPr>
        <p:txBody>
          <a:bodyPr anchor="ctr">
            <a:noAutofit/>
          </a:bodyPr>
          <a:lstStyle>
            <a:lvl1pPr algn="ctr">
              <a:spcBef>
                <a:spcPts val="0"/>
              </a:spcBef>
              <a:defRPr sz="2400" spc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0000</a:t>
            </a:r>
            <a:endParaRPr lang="en-US" dirty="0"/>
          </a:p>
        </p:txBody>
      </p:sp>
      <p:cxnSp>
        <p:nvCxnSpPr>
          <p:cNvPr id="8" name="直線コネクタ 7"/>
          <p:cNvCxnSpPr>
            <a:endCxn id="33" idx="4"/>
          </p:cNvCxnSpPr>
          <p:nvPr userDrawn="1"/>
        </p:nvCxnSpPr>
        <p:spPr>
          <a:xfrm>
            <a:off x="9143206" y="1"/>
            <a:ext cx="1" cy="9689005"/>
          </a:xfrm>
          <a:prstGeom prst="line">
            <a:avLst/>
          </a:prstGeom>
          <a:ln w="12700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円/楕円 9"/>
          <p:cNvSpPr/>
          <p:nvPr userDrawn="1"/>
        </p:nvSpPr>
        <p:spPr>
          <a:xfrm>
            <a:off x="8974283" y="2803240"/>
            <a:ext cx="360071" cy="360040"/>
          </a:xfrm>
          <a:prstGeom prst="ellipse">
            <a:avLst/>
          </a:prstGeom>
          <a:solidFill>
            <a:schemeClr val="accent1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grpSp>
        <p:nvGrpSpPr>
          <p:cNvPr id="17" name="グループ化 16"/>
          <p:cNvGrpSpPr/>
          <p:nvPr userDrawn="1"/>
        </p:nvGrpSpPr>
        <p:grpSpPr>
          <a:xfrm>
            <a:off x="9459063" y="2353190"/>
            <a:ext cx="6931370" cy="630070"/>
            <a:chOff x="9458241" y="1768125"/>
            <a:chExt cx="6930769" cy="630070"/>
          </a:xfrm>
        </p:grpSpPr>
        <p:sp>
          <p:nvSpPr>
            <p:cNvPr id="13" name="平行四辺形 12"/>
            <p:cNvSpPr/>
            <p:nvPr userDrawn="1"/>
          </p:nvSpPr>
          <p:spPr>
            <a:xfrm rot="10800000">
              <a:off x="9569958" y="1768125"/>
              <a:ext cx="6819052" cy="630070"/>
            </a:xfrm>
            <a:prstGeom prst="parallelogram">
              <a:avLst>
                <a:gd name="adj" fmla="val 75391"/>
              </a:avLst>
            </a:prstGeom>
            <a:solidFill>
              <a:schemeClr val="bg1">
                <a:lumMod val="95000"/>
              </a:schemeClr>
            </a:solidFill>
            <a:ln w="762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3200"/>
            </a:p>
          </p:txBody>
        </p:sp>
        <p:sp>
          <p:nvSpPr>
            <p:cNvPr id="12" name="平行四辺形 11"/>
            <p:cNvSpPr/>
            <p:nvPr userDrawn="1"/>
          </p:nvSpPr>
          <p:spPr>
            <a:xfrm rot="10800000">
              <a:off x="9458241" y="1768125"/>
              <a:ext cx="1395155" cy="630070"/>
            </a:xfrm>
            <a:prstGeom prst="parallelogram">
              <a:avLst>
                <a:gd name="adj" fmla="val 75391"/>
              </a:avLst>
            </a:prstGeom>
            <a:solidFill>
              <a:schemeClr val="accent1"/>
            </a:solidFill>
            <a:ln w="762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3200"/>
            </a:p>
          </p:txBody>
        </p:sp>
      </p:grpSp>
      <p:sp>
        <p:nvSpPr>
          <p:cNvPr id="14" name="テキスト プレースホルダー 11"/>
          <p:cNvSpPr>
            <a:spLocks noGrp="1"/>
          </p:cNvSpPr>
          <p:nvPr>
            <p:ph type="body" sz="quarter" idx="27" hasCustomPrompt="1"/>
          </p:nvPr>
        </p:nvSpPr>
        <p:spPr>
          <a:xfrm>
            <a:off x="10764321" y="2249696"/>
            <a:ext cx="5176024" cy="848975"/>
          </a:xfrm>
        </p:spPr>
        <p:txBody>
          <a:bodyPr anchor="ctr">
            <a:noAutofit/>
          </a:bodyPr>
          <a:lstStyle>
            <a:lvl1pPr algn="l">
              <a:spcBef>
                <a:spcPts val="0"/>
              </a:spcBef>
              <a:defRPr sz="32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5" name="テキスト プレースホルダー 11"/>
          <p:cNvSpPr>
            <a:spLocks noGrp="1"/>
          </p:cNvSpPr>
          <p:nvPr>
            <p:ph type="body" sz="quarter" idx="28" hasCustomPrompt="1"/>
          </p:nvPr>
        </p:nvSpPr>
        <p:spPr>
          <a:xfrm>
            <a:off x="10719311" y="2983261"/>
            <a:ext cx="5120968" cy="1395154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</a:p>
          <a:p>
            <a:pPr lvl="0"/>
            <a:endParaRPr lang="en-US" altLang="ja-JP" dirty="0"/>
          </a:p>
          <a:p>
            <a:pPr lvl="0"/>
            <a:endParaRPr lang="en-US" altLang="ja-JP" dirty="0"/>
          </a:p>
        </p:txBody>
      </p:sp>
      <p:sp>
        <p:nvSpPr>
          <p:cNvPr id="16" name="円/楕円 15"/>
          <p:cNvSpPr/>
          <p:nvPr userDrawn="1"/>
        </p:nvSpPr>
        <p:spPr>
          <a:xfrm>
            <a:off x="8974283" y="5008485"/>
            <a:ext cx="360071" cy="360040"/>
          </a:xfrm>
          <a:prstGeom prst="ellipse">
            <a:avLst/>
          </a:prstGeom>
          <a:solidFill>
            <a:schemeClr val="accent1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grpSp>
        <p:nvGrpSpPr>
          <p:cNvPr id="18" name="グループ化 17"/>
          <p:cNvGrpSpPr/>
          <p:nvPr userDrawn="1"/>
        </p:nvGrpSpPr>
        <p:grpSpPr>
          <a:xfrm rot="10800000" flipV="1">
            <a:off x="1852559" y="4571920"/>
            <a:ext cx="6931370" cy="630070"/>
            <a:chOff x="9458241" y="1768125"/>
            <a:chExt cx="6930769" cy="630070"/>
          </a:xfrm>
        </p:grpSpPr>
        <p:sp>
          <p:nvSpPr>
            <p:cNvPr id="19" name="平行四辺形 18"/>
            <p:cNvSpPr/>
            <p:nvPr userDrawn="1"/>
          </p:nvSpPr>
          <p:spPr>
            <a:xfrm rot="10800000">
              <a:off x="9569958" y="1768125"/>
              <a:ext cx="6819052" cy="630070"/>
            </a:xfrm>
            <a:prstGeom prst="parallelogram">
              <a:avLst>
                <a:gd name="adj" fmla="val 75391"/>
              </a:avLst>
            </a:prstGeom>
            <a:solidFill>
              <a:schemeClr val="bg1">
                <a:lumMod val="95000"/>
              </a:schemeClr>
            </a:solidFill>
            <a:ln w="762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3200"/>
            </a:p>
          </p:txBody>
        </p:sp>
        <p:sp>
          <p:nvSpPr>
            <p:cNvPr id="20" name="平行四辺形 19"/>
            <p:cNvSpPr/>
            <p:nvPr userDrawn="1"/>
          </p:nvSpPr>
          <p:spPr>
            <a:xfrm rot="10800000">
              <a:off x="9458241" y="1768125"/>
              <a:ext cx="1395155" cy="630070"/>
            </a:xfrm>
            <a:prstGeom prst="parallelogram">
              <a:avLst>
                <a:gd name="adj" fmla="val 75391"/>
              </a:avLst>
            </a:prstGeom>
            <a:solidFill>
              <a:schemeClr val="accent1"/>
            </a:solidFill>
            <a:ln w="762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3200"/>
            </a:p>
          </p:txBody>
        </p:sp>
      </p:grpSp>
      <p:sp>
        <p:nvSpPr>
          <p:cNvPr id="21" name="テキスト プレースホルダー 11"/>
          <p:cNvSpPr>
            <a:spLocks noGrp="1"/>
          </p:cNvSpPr>
          <p:nvPr>
            <p:ph type="body" sz="quarter" idx="29" hasCustomPrompt="1"/>
          </p:nvPr>
        </p:nvSpPr>
        <p:spPr>
          <a:xfrm>
            <a:off x="2257638" y="4468426"/>
            <a:ext cx="5176024" cy="848975"/>
          </a:xfrm>
        </p:spPr>
        <p:txBody>
          <a:bodyPr anchor="ctr">
            <a:noAutofit/>
          </a:bodyPr>
          <a:lstStyle>
            <a:lvl1pPr algn="r">
              <a:spcBef>
                <a:spcPts val="0"/>
              </a:spcBef>
              <a:defRPr sz="32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2" name="テキスト プレースホルダー 11"/>
          <p:cNvSpPr>
            <a:spLocks noGrp="1"/>
          </p:cNvSpPr>
          <p:nvPr>
            <p:ph type="body" sz="quarter" idx="30" hasCustomPrompt="1"/>
          </p:nvPr>
        </p:nvSpPr>
        <p:spPr>
          <a:xfrm>
            <a:off x="2302647" y="5201991"/>
            <a:ext cx="5086005" cy="1395154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</a:p>
          <a:p>
            <a:pPr lvl="0"/>
            <a:endParaRPr lang="en-US" altLang="ja-JP" dirty="0"/>
          </a:p>
          <a:p>
            <a:pPr lvl="0"/>
            <a:endParaRPr lang="en-US" altLang="ja-JP" dirty="0"/>
          </a:p>
        </p:txBody>
      </p:sp>
      <p:sp>
        <p:nvSpPr>
          <p:cNvPr id="23" name="円/楕円 22"/>
          <p:cNvSpPr/>
          <p:nvPr userDrawn="1"/>
        </p:nvSpPr>
        <p:spPr>
          <a:xfrm>
            <a:off x="8974283" y="7123720"/>
            <a:ext cx="360071" cy="360040"/>
          </a:xfrm>
          <a:prstGeom prst="ellipse">
            <a:avLst/>
          </a:prstGeom>
          <a:solidFill>
            <a:schemeClr val="accent1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grpSp>
        <p:nvGrpSpPr>
          <p:cNvPr id="24" name="グループ化 23"/>
          <p:cNvGrpSpPr/>
          <p:nvPr userDrawn="1"/>
        </p:nvGrpSpPr>
        <p:grpSpPr>
          <a:xfrm>
            <a:off x="9459063" y="6673670"/>
            <a:ext cx="6931370" cy="630070"/>
            <a:chOff x="9458241" y="1768125"/>
            <a:chExt cx="6930769" cy="630070"/>
          </a:xfrm>
        </p:grpSpPr>
        <p:sp>
          <p:nvSpPr>
            <p:cNvPr id="25" name="平行四辺形 24"/>
            <p:cNvSpPr/>
            <p:nvPr userDrawn="1"/>
          </p:nvSpPr>
          <p:spPr>
            <a:xfrm rot="10800000">
              <a:off x="9569958" y="1768125"/>
              <a:ext cx="6819052" cy="630070"/>
            </a:xfrm>
            <a:prstGeom prst="parallelogram">
              <a:avLst>
                <a:gd name="adj" fmla="val 75391"/>
              </a:avLst>
            </a:prstGeom>
            <a:solidFill>
              <a:schemeClr val="bg1">
                <a:lumMod val="95000"/>
              </a:schemeClr>
            </a:solidFill>
            <a:ln w="762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3200"/>
            </a:p>
          </p:txBody>
        </p:sp>
        <p:sp>
          <p:nvSpPr>
            <p:cNvPr id="26" name="平行四辺形 25"/>
            <p:cNvSpPr/>
            <p:nvPr userDrawn="1"/>
          </p:nvSpPr>
          <p:spPr>
            <a:xfrm rot="10800000">
              <a:off x="9458241" y="1768125"/>
              <a:ext cx="1395155" cy="630070"/>
            </a:xfrm>
            <a:prstGeom prst="parallelogram">
              <a:avLst>
                <a:gd name="adj" fmla="val 75391"/>
              </a:avLst>
            </a:prstGeom>
            <a:solidFill>
              <a:schemeClr val="accent1"/>
            </a:solidFill>
            <a:ln w="762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3200"/>
            </a:p>
          </p:txBody>
        </p:sp>
      </p:grpSp>
      <p:sp>
        <p:nvSpPr>
          <p:cNvPr id="27" name="テキスト プレースホルダー 11"/>
          <p:cNvSpPr>
            <a:spLocks noGrp="1"/>
          </p:cNvSpPr>
          <p:nvPr>
            <p:ph type="body" sz="quarter" idx="31" hasCustomPrompt="1"/>
          </p:nvPr>
        </p:nvSpPr>
        <p:spPr>
          <a:xfrm>
            <a:off x="10764321" y="6570176"/>
            <a:ext cx="5176024" cy="848975"/>
          </a:xfrm>
        </p:spPr>
        <p:txBody>
          <a:bodyPr anchor="ctr">
            <a:noAutofit/>
          </a:bodyPr>
          <a:lstStyle>
            <a:lvl1pPr algn="l">
              <a:spcBef>
                <a:spcPts val="0"/>
              </a:spcBef>
              <a:defRPr sz="32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8" name="テキスト プレースホルダー 11"/>
          <p:cNvSpPr>
            <a:spLocks noGrp="1"/>
          </p:cNvSpPr>
          <p:nvPr>
            <p:ph type="body" sz="quarter" idx="32" hasCustomPrompt="1"/>
          </p:nvPr>
        </p:nvSpPr>
        <p:spPr>
          <a:xfrm>
            <a:off x="10719311" y="7303741"/>
            <a:ext cx="5120968" cy="1395154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</a:p>
          <a:p>
            <a:pPr lvl="0"/>
            <a:endParaRPr lang="en-US" altLang="ja-JP" dirty="0"/>
          </a:p>
          <a:p>
            <a:pPr lvl="0"/>
            <a:endParaRPr lang="en-US" altLang="ja-JP" dirty="0"/>
          </a:p>
        </p:txBody>
      </p:sp>
      <p:sp>
        <p:nvSpPr>
          <p:cNvPr id="33" name="円/楕円 32"/>
          <p:cNvSpPr/>
          <p:nvPr userDrawn="1"/>
        </p:nvSpPr>
        <p:spPr>
          <a:xfrm>
            <a:off x="8715622" y="8833911"/>
            <a:ext cx="855169" cy="855095"/>
          </a:xfrm>
          <a:prstGeom prst="ellipse">
            <a:avLst/>
          </a:prstGeom>
          <a:solidFill>
            <a:schemeClr val="accent1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34" name="テキスト プレースホルダー 11"/>
          <p:cNvSpPr>
            <a:spLocks noGrp="1"/>
          </p:cNvSpPr>
          <p:nvPr>
            <p:ph type="body" sz="quarter" idx="33" hasCustomPrompt="1"/>
          </p:nvPr>
        </p:nvSpPr>
        <p:spPr>
          <a:xfrm>
            <a:off x="8558883" y="8949482"/>
            <a:ext cx="1170232" cy="623950"/>
          </a:xfrm>
        </p:spPr>
        <p:txBody>
          <a:bodyPr anchor="ctr">
            <a:noAutofit/>
          </a:bodyPr>
          <a:lstStyle>
            <a:lvl1pPr algn="ctr">
              <a:spcBef>
                <a:spcPts val="0"/>
              </a:spcBef>
              <a:defRPr sz="2400" spc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0000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2852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8" presetID="2" presetClass="entr" presetSubtype="1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250"/>
                            </p:stCondLst>
                            <p:childTnLst>
                              <p:par>
                                <p:cTn id="35" presetID="2" presetClass="entr" presetSubtype="1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8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250"/>
                            </p:stCondLst>
                            <p:childTnLst>
                              <p:par>
                                <p:cTn id="52" presetID="2" presetClass="entr" presetSubtype="1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2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250"/>
                            </p:stCondLst>
                            <p:childTnLst>
                              <p:par>
                                <p:cTn id="69" presetID="2" presetClass="entr" presetSubtype="1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1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 animBg="1"/>
      <p:bldP spid="14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5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6" grpId="0" animBg="1"/>
      <p:bldP spid="21" grpId="0" build="p">
        <p:tmplLst>
          <p:tmpl lvl="1">
            <p:tnLst>
              <p:par>
                <p:cTn presetID="2" presetClass="entr" presetSubtype="8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2" grpId="0">
        <p:tmplLst>
          <p:tmpl>
            <p:tnLst>
              <p:par>
                <p:cTn presetID="2" presetClass="entr" presetSubtype="8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3" grpId="0" animBg="1"/>
      <p:bldP spid="27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8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3" grpId="0" animBg="1"/>
      <p:bldP spid="34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円/楕円 42"/>
          <p:cNvSpPr/>
          <p:nvPr userDrawn="1"/>
        </p:nvSpPr>
        <p:spPr>
          <a:xfrm>
            <a:off x="939882" y="1788633"/>
            <a:ext cx="6573295" cy="6572725"/>
          </a:xfrm>
          <a:prstGeom prst="ellipse">
            <a:avLst/>
          </a:prstGeom>
          <a:gradFill>
            <a:gsLst>
              <a:gs pos="100000">
                <a:schemeClr val="accent1">
                  <a:tint val="66000"/>
                  <a:satMod val="160000"/>
                  <a:alpha val="15000"/>
                </a:schemeClr>
              </a:gs>
              <a:gs pos="50000">
                <a:schemeClr val="accent1">
                  <a:tint val="44500"/>
                  <a:satMod val="160000"/>
                  <a:alpha val="14000"/>
                </a:schemeClr>
              </a:gs>
              <a:gs pos="0">
                <a:schemeClr val="bg1"/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200">
              <a:solidFill>
                <a:schemeClr val="tx1"/>
              </a:solidFill>
            </a:endParaRPr>
          </a:p>
        </p:txBody>
      </p:sp>
      <p:sp>
        <p:nvSpPr>
          <p:cNvPr id="44" name="円/楕円 43"/>
          <p:cNvSpPr/>
          <p:nvPr userDrawn="1"/>
        </p:nvSpPr>
        <p:spPr>
          <a:xfrm>
            <a:off x="1939442" y="2788106"/>
            <a:ext cx="4574178" cy="4573781"/>
          </a:xfrm>
          <a:prstGeom prst="ellipse">
            <a:avLst/>
          </a:prstGeom>
          <a:gradFill>
            <a:gsLst>
              <a:gs pos="100000">
                <a:schemeClr val="accent1">
                  <a:tint val="66000"/>
                  <a:satMod val="160000"/>
                  <a:alpha val="38000"/>
                </a:schemeClr>
              </a:gs>
              <a:gs pos="42000">
                <a:schemeClr val="accent1">
                  <a:tint val="44500"/>
                  <a:satMod val="160000"/>
                  <a:alpha val="24000"/>
                </a:schemeClr>
              </a:gs>
              <a:gs pos="0">
                <a:schemeClr val="bg1"/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200">
              <a:solidFill>
                <a:schemeClr val="tx1"/>
              </a:solidFill>
            </a:endParaRPr>
          </a:p>
        </p:txBody>
      </p:sp>
      <p:sp>
        <p:nvSpPr>
          <p:cNvPr id="55" name="アーチ 54"/>
          <p:cNvSpPr/>
          <p:nvPr userDrawn="1"/>
        </p:nvSpPr>
        <p:spPr>
          <a:xfrm rot="4322625">
            <a:off x="1096331" y="1904557"/>
            <a:ext cx="6532602" cy="6377260"/>
          </a:xfrm>
          <a:prstGeom prst="blockArc">
            <a:avLst>
              <a:gd name="adj1" fmla="val 12892196"/>
              <a:gd name="adj2" fmla="val 12320"/>
              <a:gd name="adj3" fmla="val 887"/>
            </a:avLst>
          </a:prstGeom>
          <a:solidFill>
            <a:schemeClr val="accent1">
              <a:lumMod val="40000"/>
              <a:lumOff val="6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 dirty="0">
              <a:solidFill>
                <a:schemeClr val="tx1"/>
              </a:solidFill>
            </a:endParaRPr>
          </a:p>
        </p:txBody>
      </p:sp>
      <p:sp>
        <p:nvSpPr>
          <p:cNvPr id="3" name="フッター プレースホルダー 2"/>
          <p:cNvSpPr>
            <a:spLocks noGrp="1"/>
          </p:cNvSpPr>
          <p:nvPr userDrawn="1"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 userDrawn="1"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9" name="タイトル 1"/>
          <p:cNvSpPr>
            <a:spLocks noGrp="1"/>
          </p:cNvSpPr>
          <p:nvPr userDrawn="1">
            <p:ph type="title" hasCustomPrompt="1"/>
          </p:nvPr>
        </p:nvSpPr>
        <p:spPr>
          <a:xfrm>
            <a:off x="1132414" y="2353191"/>
            <a:ext cx="6481282" cy="2655295"/>
          </a:xfrm>
          <a:prstGeom prst="rect">
            <a:avLst/>
          </a:prstGeom>
        </p:spPr>
        <p:txBody>
          <a:bodyPr anchor="b"/>
          <a:lstStyle>
            <a:lvl1pPr algn="ctr">
              <a:defRPr sz="5401" spc="1500" baseline="0"/>
            </a:lvl1pPr>
          </a:lstStyle>
          <a:p>
            <a:r>
              <a:rPr lang="en-US" altLang="ja-JP" dirty="0"/>
              <a:t>WORD</a:t>
            </a:r>
            <a:endParaRPr kumimoji="1" lang="ja-JP" altLang="en-US" dirty="0"/>
          </a:p>
        </p:txBody>
      </p:sp>
      <p:sp>
        <p:nvSpPr>
          <p:cNvPr id="10" name="円/楕円 9"/>
          <p:cNvSpPr/>
          <p:nvPr userDrawn="1"/>
        </p:nvSpPr>
        <p:spPr>
          <a:xfrm>
            <a:off x="7343643" y="4963480"/>
            <a:ext cx="360071" cy="360040"/>
          </a:xfrm>
          <a:prstGeom prst="ellipse">
            <a:avLst/>
          </a:prstGeom>
          <a:solidFill>
            <a:schemeClr val="accent1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11" name="円/楕円 10"/>
          <p:cNvSpPr/>
          <p:nvPr userDrawn="1"/>
        </p:nvSpPr>
        <p:spPr>
          <a:xfrm>
            <a:off x="6732150" y="2983260"/>
            <a:ext cx="360071" cy="360040"/>
          </a:xfrm>
          <a:prstGeom prst="ellipse">
            <a:avLst/>
          </a:prstGeom>
          <a:solidFill>
            <a:schemeClr val="accent1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12" name="円/楕円 11"/>
          <p:cNvSpPr/>
          <p:nvPr userDrawn="1"/>
        </p:nvSpPr>
        <p:spPr>
          <a:xfrm>
            <a:off x="5138207" y="1835632"/>
            <a:ext cx="360071" cy="360040"/>
          </a:xfrm>
          <a:prstGeom prst="ellipse">
            <a:avLst/>
          </a:prstGeom>
          <a:solidFill>
            <a:schemeClr val="accent1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13" name="円/楕円 12"/>
          <p:cNvSpPr/>
          <p:nvPr userDrawn="1"/>
        </p:nvSpPr>
        <p:spPr>
          <a:xfrm>
            <a:off x="6732150" y="6830097"/>
            <a:ext cx="360071" cy="360040"/>
          </a:xfrm>
          <a:prstGeom prst="ellipse">
            <a:avLst/>
          </a:prstGeom>
          <a:solidFill>
            <a:schemeClr val="accent1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14" name="円/楕円 13"/>
          <p:cNvSpPr/>
          <p:nvPr userDrawn="1"/>
        </p:nvSpPr>
        <p:spPr>
          <a:xfrm>
            <a:off x="5138207" y="8001317"/>
            <a:ext cx="360071" cy="360040"/>
          </a:xfrm>
          <a:prstGeom prst="ellipse">
            <a:avLst/>
          </a:prstGeom>
          <a:solidFill>
            <a:schemeClr val="accent1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cxnSp>
        <p:nvCxnSpPr>
          <p:cNvPr id="6" name="直線コネクタ 5"/>
          <p:cNvCxnSpPr>
            <a:stCxn id="12" idx="6"/>
          </p:cNvCxnSpPr>
          <p:nvPr userDrawn="1"/>
        </p:nvCxnSpPr>
        <p:spPr>
          <a:xfrm>
            <a:off x="5498278" y="2015652"/>
            <a:ext cx="3870766" cy="0"/>
          </a:xfrm>
          <a:prstGeom prst="line">
            <a:avLst/>
          </a:prstGeom>
          <a:ln w="12700">
            <a:solidFill>
              <a:schemeClr val="accent1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コネクタ 20"/>
          <p:cNvCxnSpPr>
            <a:stCxn id="11" idx="6"/>
          </p:cNvCxnSpPr>
          <p:nvPr userDrawn="1"/>
        </p:nvCxnSpPr>
        <p:spPr>
          <a:xfrm>
            <a:off x="7092222" y="3163280"/>
            <a:ext cx="2501867" cy="0"/>
          </a:xfrm>
          <a:prstGeom prst="line">
            <a:avLst/>
          </a:prstGeom>
          <a:ln w="12700">
            <a:solidFill>
              <a:schemeClr val="accent1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コネクタ 23"/>
          <p:cNvCxnSpPr>
            <a:stCxn id="10" idx="6"/>
          </p:cNvCxnSpPr>
          <p:nvPr userDrawn="1"/>
        </p:nvCxnSpPr>
        <p:spPr>
          <a:xfrm>
            <a:off x="7703715" y="5143500"/>
            <a:ext cx="1810382" cy="0"/>
          </a:xfrm>
          <a:prstGeom prst="line">
            <a:avLst/>
          </a:prstGeom>
          <a:ln w="12700">
            <a:solidFill>
              <a:schemeClr val="accent1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線コネクタ 26"/>
          <p:cNvCxnSpPr>
            <a:stCxn id="13" idx="6"/>
          </p:cNvCxnSpPr>
          <p:nvPr userDrawn="1"/>
        </p:nvCxnSpPr>
        <p:spPr>
          <a:xfrm>
            <a:off x="7092222" y="7010117"/>
            <a:ext cx="2421875" cy="0"/>
          </a:xfrm>
          <a:prstGeom prst="line">
            <a:avLst/>
          </a:prstGeom>
          <a:ln w="12700">
            <a:solidFill>
              <a:schemeClr val="accent1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線コネクタ 29"/>
          <p:cNvCxnSpPr/>
          <p:nvPr userDrawn="1"/>
        </p:nvCxnSpPr>
        <p:spPr>
          <a:xfrm>
            <a:off x="5318243" y="8181337"/>
            <a:ext cx="4195854" cy="0"/>
          </a:xfrm>
          <a:prstGeom prst="line">
            <a:avLst/>
          </a:prstGeom>
          <a:ln w="12700">
            <a:solidFill>
              <a:schemeClr val="accent1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円/楕円 1"/>
          <p:cNvSpPr/>
          <p:nvPr userDrawn="1"/>
        </p:nvSpPr>
        <p:spPr>
          <a:xfrm>
            <a:off x="9143207" y="4513430"/>
            <a:ext cx="1260249" cy="1260140"/>
          </a:xfrm>
          <a:prstGeom prst="ellipse">
            <a:avLst/>
          </a:pr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15" name="円/楕円 14"/>
          <p:cNvSpPr/>
          <p:nvPr userDrawn="1"/>
        </p:nvSpPr>
        <p:spPr>
          <a:xfrm>
            <a:off x="9143207" y="1183060"/>
            <a:ext cx="1260249" cy="1260140"/>
          </a:xfrm>
          <a:prstGeom prst="ellipse">
            <a:avLst/>
          </a:pr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16" name="円/楕円 15"/>
          <p:cNvSpPr/>
          <p:nvPr userDrawn="1"/>
        </p:nvSpPr>
        <p:spPr>
          <a:xfrm>
            <a:off x="9143207" y="2848245"/>
            <a:ext cx="1260249" cy="1260140"/>
          </a:xfrm>
          <a:prstGeom prst="ellipse">
            <a:avLst/>
          </a:pr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17" name="円/楕円 16"/>
          <p:cNvSpPr/>
          <p:nvPr userDrawn="1"/>
        </p:nvSpPr>
        <p:spPr>
          <a:xfrm>
            <a:off x="9143207" y="7843800"/>
            <a:ext cx="1260249" cy="1260140"/>
          </a:xfrm>
          <a:prstGeom prst="ellipse">
            <a:avLst/>
          </a:pr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18" name="円/楕円 17"/>
          <p:cNvSpPr/>
          <p:nvPr userDrawn="1"/>
        </p:nvSpPr>
        <p:spPr>
          <a:xfrm>
            <a:off x="9143207" y="6178615"/>
            <a:ext cx="1260249" cy="1260140"/>
          </a:xfrm>
          <a:prstGeom prst="ellipse">
            <a:avLst/>
          </a:pr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33" name="図プレースホルダー 7"/>
          <p:cNvSpPr>
            <a:spLocks noGrp="1"/>
          </p:cNvSpPr>
          <p:nvPr userDrawn="1">
            <p:ph type="pic" sz="quarter" idx="16" hasCustomPrompt="1"/>
          </p:nvPr>
        </p:nvSpPr>
        <p:spPr>
          <a:xfrm>
            <a:off x="9465248" y="1505073"/>
            <a:ext cx="616167" cy="616114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34" name="図プレースホルダー 7"/>
          <p:cNvSpPr>
            <a:spLocks noGrp="1"/>
          </p:cNvSpPr>
          <p:nvPr userDrawn="1">
            <p:ph type="pic" sz="quarter" idx="17" hasCustomPrompt="1"/>
          </p:nvPr>
        </p:nvSpPr>
        <p:spPr>
          <a:xfrm>
            <a:off x="9465248" y="3163280"/>
            <a:ext cx="616167" cy="616114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35" name="図プレースホルダー 7"/>
          <p:cNvSpPr>
            <a:spLocks noGrp="1"/>
          </p:cNvSpPr>
          <p:nvPr userDrawn="1">
            <p:ph type="pic" sz="quarter" idx="18" hasCustomPrompt="1"/>
          </p:nvPr>
        </p:nvSpPr>
        <p:spPr>
          <a:xfrm>
            <a:off x="9465248" y="4790437"/>
            <a:ext cx="616167" cy="616114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36" name="図プレースホルダー 7"/>
          <p:cNvSpPr>
            <a:spLocks noGrp="1"/>
          </p:cNvSpPr>
          <p:nvPr userDrawn="1">
            <p:ph type="pic" sz="quarter" idx="19" hasCustomPrompt="1"/>
          </p:nvPr>
        </p:nvSpPr>
        <p:spPr>
          <a:xfrm>
            <a:off x="9465248" y="6500628"/>
            <a:ext cx="616167" cy="616114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37" name="図プレースホルダー 7"/>
          <p:cNvSpPr>
            <a:spLocks noGrp="1"/>
          </p:cNvSpPr>
          <p:nvPr userDrawn="1">
            <p:ph type="pic" sz="quarter" idx="20" hasCustomPrompt="1"/>
          </p:nvPr>
        </p:nvSpPr>
        <p:spPr>
          <a:xfrm>
            <a:off x="9465248" y="8165813"/>
            <a:ext cx="616167" cy="616114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38" name="テキスト プレースホルダー 11"/>
          <p:cNvSpPr>
            <a:spLocks noGrp="1"/>
          </p:cNvSpPr>
          <p:nvPr userDrawn="1">
            <p:ph type="body" sz="quarter" idx="26" hasCustomPrompt="1"/>
          </p:nvPr>
        </p:nvSpPr>
        <p:spPr>
          <a:xfrm>
            <a:off x="10539276" y="1065486"/>
            <a:ext cx="6121211" cy="848975"/>
          </a:xfrm>
        </p:spPr>
        <p:txBody>
          <a:bodyPr anchor="b">
            <a:noAutofit/>
          </a:bodyPr>
          <a:lstStyle>
            <a:lvl1pPr algn="l">
              <a:spcBef>
                <a:spcPts val="0"/>
              </a:spcBef>
              <a:defRPr sz="32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9" name="テキスト プレースホルダー 11"/>
          <p:cNvSpPr>
            <a:spLocks noGrp="1"/>
          </p:cNvSpPr>
          <p:nvPr userDrawn="1">
            <p:ph type="body" sz="quarter" idx="28" hasCustomPrompt="1"/>
          </p:nvPr>
        </p:nvSpPr>
        <p:spPr>
          <a:xfrm>
            <a:off x="10539276" y="1785565"/>
            <a:ext cx="7021389" cy="585064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0" name="テキスト プレースホルダー 11"/>
          <p:cNvSpPr>
            <a:spLocks noGrp="1"/>
          </p:cNvSpPr>
          <p:nvPr userDrawn="1">
            <p:ph type="body" sz="quarter" idx="29" hasCustomPrompt="1"/>
          </p:nvPr>
        </p:nvSpPr>
        <p:spPr>
          <a:xfrm>
            <a:off x="10539276" y="2730672"/>
            <a:ext cx="6121211" cy="848975"/>
          </a:xfrm>
        </p:spPr>
        <p:txBody>
          <a:bodyPr anchor="b">
            <a:noAutofit/>
          </a:bodyPr>
          <a:lstStyle>
            <a:lvl1pPr algn="l">
              <a:spcBef>
                <a:spcPts val="0"/>
              </a:spcBef>
              <a:defRPr sz="32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1" name="テキスト プレースホルダー 11"/>
          <p:cNvSpPr>
            <a:spLocks noGrp="1"/>
          </p:cNvSpPr>
          <p:nvPr userDrawn="1">
            <p:ph type="body" sz="quarter" idx="30" hasCustomPrompt="1"/>
          </p:nvPr>
        </p:nvSpPr>
        <p:spPr>
          <a:xfrm>
            <a:off x="10539276" y="3450751"/>
            <a:ext cx="7021389" cy="585064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6" name="テキスト プレースホルダー 11"/>
          <p:cNvSpPr>
            <a:spLocks noGrp="1"/>
          </p:cNvSpPr>
          <p:nvPr userDrawn="1">
            <p:ph type="body" sz="quarter" idx="31" hasCustomPrompt="1"/>
          </p:nvPr>
        </p:nvSpPr>
        <p:spPr>
          <a:xfrm>
            <a:off x="10539276" y="4395022"/>
            <a:ext cx="6121211" cy="848975"/>
          </a:xfrm>
        </p:spPr>
        <p:txBody>
          <a:bodyPr anchor="b">
            <a:noAutofit/>
          </a:bodyPr>
          <a:lstStyle>
            <a:lvl1pPr algn="l">
              <a:spcBef>
                <a:spcPts val="0"/>
              </a:spcBef>
              <a:defRPr sz="32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7" name="テキスト プレースホルダー 11"/>
          <p:cNvSpPr>
            <a:spLocks noGrp="1"/>
          </p:cNvSpPr>
          <p:nvPr userDrawn="1">
            <p:ph type="body" sz="quarter" idx="32" hasCustomPrompt="1"/>
          </p:nvPr>
        </p:nvSpPr>
        <p:spPr>
          <a:xfrm>
            <a:off x="10539276" y="5115101"/>
            <a:ext cx="7021389" cy="585064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8" name="テキスト プレースホルダー 11"/>
          <p:cNvSpPr>
            <a:spLocks noGrp="1"/>
          </p:cNvSpPr>
          <p:nvPr userDrawn="1">
            <p:ph type="body" sz="quarter" idx="33" hasCustomPrompt="1"/>
          </p:nvPr>
        </p:nvSpPr>
        <p:spPr>
          <a:xfrm>
            <a:off x="10539276" y="6072563"/>
            <a:ext cx="6121211" cy="848975"/>
          </a:xfrm>
        </p:spPr>
        <p:txBody>
          <a:bodyPr anchor="b">
            <a:noAutofit/>
          </a:bodyPr>
          <a:lstStyle>
            <a:lvl1pPr algn="l">
              <a:spcBef>
                <a:spcPts val="0"/>
              </a:spcBef>
              <a:defRPr sz="32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9" name="テキスト プレースホルダー 11"/>
          <p:cNvSpPr>
            <a:spLocks noGrp="1"/>
          </p:cNvSpPr>
          <p:nvPr userDrawn="1">
            <p:ph type="body" sz="quarter" idx="34" hasCustomPrompt="1"/>
          </p:nvPr>
        </p:nvSpPr>
        <p:spPr>
          <a:xfrm>
            <a:off x="10539276" y="6792642"/>
            <a:ext cx="7021389" cy="585064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52" name="テキスト プレースホルダー 11"/>
          <p:cNvSpPr>
            <a:spLocks noGrp="1"/>
          </p:cNvSpPr>
          <p:nvPr userDrawn="1">
            <p:ph type="body" sz="quarter" idx="35" hasCustomPrompt="1"/>
          </p:nvPr>
        </p:nvSpPr>
        <p:spPr>
          <a:xfrm>
            <a:off x="10539276" y="7717457"/>
            <a:ext cx="6121211" cy="848975"/>
          </a:xfrm>
        </p:spPr>
        <p:txBody>
          <a:bodyPr anchor="b">
            <a:noAutofit/>
          </a:bodyPr>
          <a:lstStyle>
            <a:lvl1pPr algn="l">
              <a:spcBef>
                <a:spcPts val="0"/>
              </a:spcBef>
              <a:defRPr sz="32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53" name="テキスト プレースホルダー 11"/>
          <p:cNvSpPr>
            <a:spLocks noGrp="1"/>
          </p:cNvSpPr>
          <p:nvPr userDrawn="1">
            <p:ph type="body" sz="quarter" idx="36" hasCustomPrompt="1"/>
          </p:nvPr>
        </p:nvSpPr>
        <p:spPr>
          <a:xfrm>
            <a:off x="10539276" y="8437536"/>
            <a:ext cx="7021389" cy="585064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54" name="テキスト プレースホルダー 11"/>
          <p:cNvSpPr>
            <a:spLocks noGrp="1"/>
          </p:cNvSpPr>
          <p:nvPr userDrawn="1">
            <p:ph type="body" sz="quarter" idx="37" hasCustomPrompt="1"/>
          </p:nvPr>
        </p:nvSpPr>
        <p:spPr>
          <a:xfrm>
            <a:off x="1357460" y="5166756"/>
            <a:ext cx="5734762" cy="1686934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</a:p>
          <a:p>
            <a:pPr lvl="0"/>
            <a:endParaRPr lang="en-US" altLang="ja-JP" dirty="0"/>
          </a:p>
          <a:p>
            <a:pPr lvl="0"/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2769561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8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8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800"/>
                            </p:stCondLst>
                            <p:childTnLst>
                              <p:par>
                                <p:cTn id="6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3800"/>
                            </p:stCondLst>
                            <p:childTnLst>
                              <p:par>
                                <p:cTn id="84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4800"/>
                            </p:stCondLst>
                            <p:childTnLst>
                              <p:par>
                                <p:cTn id="105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4" grpId="0" animBg="1"/>
      <p:bldP spid="55" grpId="0" animBg="1"/>
      <p:bldP spid="9" grpId="0"/>
      <p:bldP spid="10" grpId="0" animBg="1"/>
      <p:bldP spid="11" grpId="0" animBg="1"/>
      <p:bldP spid="12" grpId="0" animBg="1"/>
      <p:bldP spid="13" grpId="0" animBg="1"/>
      <p:bldP spid="14" grpId="0" animBg="1"/>
      <p:bldP spid="2" grpId="0" animBg="1"/>
      <p:bldP spid="15" grpId="0" animBg="1"/>
      <p:bldP spid="16" grpId="0" animBg="1"/>
      <p:bldP spid="17" grpId="0" animBg="1"/>
      <p:bldP spid="18" grpId="0" animBg="1"/>
      <p:bldP spid="33" grpId="0"/>
      <p:bldP spid="34" grpId="0"/>
      <p:bldP spid="35" grpId="0"/>
      <p:bldP spid="36" grpId="0"/>
      <p:bldP spid="37" grpId="0"/>
      <p:bldP spid="38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9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0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1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6" grpId="0">
        <p:tmplLst>
          <p:tmpl>
            <p:tnLst>
              <p:par>
                <p:cTn presetID="2" presetClass="entr" presetSubtype="2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7" grpId="0">
        <p:tmplLst>
          <p:tmpl>
            <p:tnLst>
              <p:par>
                <p:cTn presetID="2" presetClass="entr" presetSubtype="2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8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9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2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3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4" grpId="0">
        <p:tmplLst>
          <p:tmpl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8.xml"/><Relationship Id="rId18" Type="http://schemas.openxmlformats.org/officeDocument/2006/relationships/slideLayout" Target="../slideLayouts/slideLayout53.xml"/><Relationship Id="rId26" Type="http://schemas.openxmlformats.org/officeDocument/2006/relationships/slideLayout" Target="../slideLayouts/slideLayout61.xml"/><Relationship Id="rId39" Type="http://schemas.openxmlformats.org/officeDocument/2006/relationships/slideLayout" Target="../slideLayouts/slideLayout74.xml"/><Relationship Id="rId3" Type="http://schemas.openxmlformats.org/officeDocument/2006/relationships/slideLayout" Target="../slideLayouts/slideLayout38.xml"/><Relationship Id="rId21" Type="http://schemas.openxmlformats.org/officeDocument/2006/relationships/slideLayout" Target="../slideLayouts/slideLayout56.xml"/><Relationship Id="rId34" Type="http://schemas.openxmlformats.org/officeDocument/2006/relationships/slideLayout" Target="../slideLayouts/slideLayout69.xml"/><Relationship Id="rId42" Type="http://schemas.openxmlformats.org/officeDocument/2006/relationships/slideLayout" Target="../slideLayouts/slideLayout77.xml"/><Relationship Id="rId47" Type="http://schemas.openxmlformats.org/officeDocument/2006/relationships/slideLayout" Target="../slideLayouts/slideLayout82.xml"/><Relationship Id="rId50" Type="http://schemas.openxmlformats.org/officeDocument/2006/relationships/theme" Target="../theme/theme3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17" Type="http://schemas.openxmlformats.org/officeDocument/2006/relationships/slideLayout" Target="../slideLayouts/slideLayout52.xml"/><Relationship Id="rId25" Type="http://schemas.openxmlformats.org/officeDocument/2006/relationships/slideLayout" Target="../slideLayouts/slideLayout60.xml"/><Relationship Id="rId33" Type="http://schemas.openxmlformats.org/officeDocument/2006/relationships/slideLayout" Target="../slideLayouts/slideLayout68.xml"/><Relationship Id="rId38" Type="http://schemas.openxmlformats.org/officeDocument/2006/relationships/slideLayout" Target="../slideLayouts/slideLayout73.xml"/><Relationship Id="rId46" Type="http://schemas.openxmlformats.org/officeDocument/2006/relationships/slideLayout" Target="../slideLayouts/slideLayout81.xml"/><Relationship Id="rId2" Type="http://schemas.openxmlformats.org/officeDocument/2006/relationships/slideLayout" Target="../slideLayouts/slideLayout37.xml"/><Relationship Id="rId16" Type="http://schemas.openxmlformats.org/officeDocument/2006/relationships/slideLayout" Target="../slideLayouts/slideLayout51.xml"/><Relationship Id="rId20" Type="http://schemas.openxmlformats.org/officeDocument/2006/relationships/slideLayout" Target="../slideLayouts/slideLayout55.xml"/><Relationship Id="rId29" Type="http://schemas.openxmlformats.org/officeDocument/2006/relationships/slideLayout" Target="../slideLayouts/slideLayout64.xml"/><Relationship Id="rId41" Type="http://schemas.openxmlformats.org/officeDocument/2006/relationships/slideLayout" Target="../slideLayouts/slideLayout76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24" Type="http://schemas.openxmlformats.org/officeDocument/2006/relationships/slideLayout" Target="../slideLayouts/slideLayout59.xml"/><Relationship Id="rId32" Type="http://schemas.openxmlformats.org/officeDocument/2006/relationships/slideLayout" Target="../slideLayouts/slideLayout67.xml"/><Relationship Id="rId37" Type="http://schemas.openxmlformats.org/officeDocument/2006/relationships/slideLayout" Target="../slideLayouts/slideLayout72.xml"/><Relationship Id="rId40" Type="http://schemas.openxmlformats.org/officeDocument/2006/relationships/slideLayout" Target="../slideLayouts/slideLayout75.xml"/><Relationship Id="rId45" Type="http://schemas.openxmlformats.org/officeDocument/2006/relationships/slideLayout" Target="../slideLayouts/slideLayout80.xml"/><Relationship Id="rId5" Type="http://schemas.openxmlformats.org/officeDocument/2006/relationships/slideLayout" Target="../slideLayouts/slideLayout40.xml"/><Relationship Id="rId15" Type="http://schemas.openxmlformats.org/officeDocument/2006/relationships/slideLayout" Target="../slideLayouts/slideLayout50.xml"/><Relationship Id="rId23" Type="http://schemas.openxmlformats.org/officeDocument/2006/relationships/slideLayout" Target="../slideLayouts/slideLayout58.xml"/><Relationship Id="rId28" Type="http://schemas.openxmlformats.org/officeDocument/2006/relationships/slideLayout" Target="../slideLayouts/slideLayout63.xml"/><Relationship Id="rId36" Type="http://schemas.openxmlformats.org/officeDocument/2006/relationships/slideLayout" Target="../slideLayouts/slideLayout71.xml"/><Relationship Id="rId49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45.xml"/><Relationship Id="rId19" Type="http://schemas.openxmlformats.org/officeDocument/2006/relationships/slideLayout" Target="../slideLayouts/slideLayout54.xml"/><Relationship Id="rId31" Type="http://schemas.openxmlformats.org/officeDocument/2006/relationships/slideLayout" Target="../slideLayouts/slideLayout66.xml"/><Relationship Id="rId44" Type="http://schemas.openxmlformats.org/officeDocument/2006/relationships/slideLayout" Target="../slideLayouts/slideLayout79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slideLayout" Target="../slideLayouts/slideLayout49.xml"/><Relationship Id="rId22" Type="http://schemas.openxmlformats.org/officeDocument/2006/relationships/slideLayout" Target="../slideLayouts/slideLayout57.xml"/><Relationship Id="rId27" Type="http://schemas.openxmlformats.org/officeDocument/2006/relationships/slideLayout" Target="../slideLayouts/slideLayout62.xml"/><Relationship Id="rId30" Type="http://schemas.openxmlformats.org/officeDocument/2006/relationships/slideLayout" Target="../slideLayouts/slideLayout65.xml"/><Relationship Id="rId35" Type="http://schemas.openxmlformats.org/officeDocument/2006/relationships/slideLayout" Target="../slideLayouts/slideLayout70.xml"/><Relationship Id="rId43" Type="http://schemas.openxmlformats.org/officeDocument/2006/relationships/slideLayout" Target="../slideLayouts/slideLayout78.xml"/><Relationship Id="rId48" Type="http://schemas.openxmlformats.org/officeDocument/2006/relationships/slideLayout" Target="../slideLayouts/slideLayout83.xml"/><Relationship Id="rId8" Type="http://schemas.openxmlformats.org/officeDocument/2006/relationships/slideLayout" Target="../slideLayouts/slideLayout43.xml"/></Relationships>
</file>

<file path=ppt/slideMasters/_rels/slideMaster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97.xml"/><Relationship Id="rId18" Type="http://schemas.openxmlformats.org/officeDocument/2006/relationships/slideLayout" Target="../slideLayouts/slideLayout102.xml"/><Relationship Id="rId26" Type="http://schemas.openxmlformats.org/officeDocument/2006/relationships/slideLayout" Target="../slideLayouts/slideLayout110.xml"/><Relationship Id="rId39" Type="http://schemas.openxmlformats.org/officeDocument/2006/relationships/slideLayout" Target="../slideLayouts/slideLayout123.xml"/><Relationship Id="rId21" Type="http://schemas.openxmlformats.org/officeDocument/2006/relationships/slideLayout" Target="../slideLayouts/slideLayout105.xml"/><Relationship Id="rId34" Type="http://schemas.openxmlformats.org/officeDocument/2006/relationships/slideLayout" Target="../slideLayouts/slideLayout118.xml"/><Relationship Id="rId42" Type="http://schemas.openxmlformats.org/officeDocument/2006/relationships/slideLayout" Target="../slideLayouts/slideLayout126.xml"/><Relationship Id="rId47" Type="http://schemas.openxmlformats.org/officeDocument/2006/relationships/slideLayout" Target="../slideLayouts/slideLayout131.xml"/><Relationship Id="rId50" Type="http://schemas.openxmlformats.org/officeDocument/2006/relationships/slideLayout" Target="../slideLayouts/slideLayout134.xml"/><Relationship Id="rId55" Type="http://schemas.openxmlformats.org/officeDocument/2006/relationships/slideLayout" Target="../slideLayouts/slideLayout139.xml"/><Relationship Id="rId7" Type="http://schemas.openxmlformats.org/officeDocument/2006/relationships/slideLayout" Target="../slideLayouts/slideLayout91.xml"/><Relationship Id="rId12" Type="http://schemas.openxmlformats.org/officeDocument/2006/relationships/slideLayout" Target="../slideLayouts/slideLayout96.xml"/><Relationship Id="rId17" Type="http://schemas.openxmlformats.org/officeDocument/2006/relationships/slideLayout" Target="../slideLayouts/slideLayout101.xml"/><Relationship Id="rId25" Type="http://schemas.openxmlformats.org/officeDocument/2006/relationships/slideLayout" Target="../slideLayouts/slideLayout109.xml"/><Relationship Id="rId33" Type="http://schemas.openxmlformats.org/officeDocument/2006/relationships/slideLayout" Target="../slideLayouts/slideLayout117.xml"/><Relationship Id="rId38" Type="http://schemas.openxmlformats.org/officeDocument/2006/relationships/slideLayout" Target="../slideLayouts/slideLayout122.xml"/><Relationship Id="rId46" Type="http://schemas.openxmlformats.org/officeDocument/2006/relationships/slideLayout" Target="../slideLayouts/slideLayout130.xml"/><Relationship Id="rId2" Type="http://schemas.openxmlformats.org/officeDocument/2006/relationships/slideLayout" Target="../slideLayouts/slideLayout86.xml"/><Relationship Id="rId16" Type="http://schemas.openxmlformats.org/officeDocument/2006/relationships/slideLayout" Target="../slideLayouts/slideLayout100.xml"/><Relationship Id="rId20" Type="http://schemas.openxmlformats.org/officeDocument/2006/relationships/slideLayout" Target="../slideLayouts/slideLayout104.xml"/><Relationship Id="rId29" Type="http://schemas.openxmlformats.org/officeDocument/2006/relationships/slideLayout" Target="../slideLayouts/slideLayout113.xml"/><Relationship Id="rId41" Type="http://schemas.openxmlformats.org/officeDocument/2006/relationships/slideLayout" Target="../slideLayouts/slideLayout125.xml"/><Relationship Id="rId54" Type="http://schemas.openxmlformats.org/officeDocument/2006/relationships/slideLayout" Target="../slideLayouts/slideLayout138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slideLayout" Target="../slideLayouts/slideLayout95.xml"/><Relationship Id="rId24" Type="http://schemas.openxmlformats.org/officeDocument/2006/relationships/slideLayout" Target="../slideLayouts/slideLayout108.xml"/><Relationship Id="rId32" Type="http://schemas.openxmlformats.org/officeDocument/2006/relationships/slideLayout" Target="../slideLayouts/slideLayout116.xml"/><Relationship Id="rId37" Type="http://schemas.openxmlformats.org/officeDocument/2006/relationships/slideLayout" Target="../slideLayouts/slideLayout121.xml"/><Relationship Id="rId40" Type="http://schemas.openxmlformats.org/officeDocument/2006/relationships/slideLayout" Target="../slideLayouts/slideLayout124.xml"/><Relationship Id="rId45" Type="http://schemas.openxmlformats.org/officeDocument/2006/relationships/slideLayout" Target="../slideLayouts/slideLayout129.xml"/><Relationship Id="rId53" Type="http://schemas.openxmlformats.org/officeDocument/2006/relationships/slideLayout" Target="../slideLayouts/slideLayout137.xml"/><Relationship Id="rId5" Type="http://schemas.openxmlformats.org/officeDocument/2006/relationships/slideLayout" Target="../slideLayouts/slideLayout89.xml"/><Relationship Id="rId15" Type="http://schemas.openxmlformats.org/officeDocument/2006/relationships/slideLayout" Target="../slideLayouts/slideLayout99.xml"/><Relationship Id="rId23" Type="http://schemas.openxmlformats.org/officeDocument/2006/relationships/slideLayout" Target="../slideLayouts/slideLayout107.xml"/><Relationship Id="rId28" Type="http://schemas.openxmlformats.org/officeDocument/2006/relationships/slideLayout" Target="../slideLayouts/slideLayout112.xml"/><Relationship Id="rId36" Type="http://schemas.openxmlformats.org/officeDocument/2006/relationships/slideLayout" Target="../slideLayouts/slideLayout120.xml"/><Relationship Id="rId49" Type="http://schemas.openxmlformats.org/officeDocument/2006/relationships/slideLayout" Target="../slideLayouts/slideLayout133.xml"/><Relationship Id="rId10" Type="http://schemas.openxmlformats.org/officeDocument/2006/relationships/slideLayout" Target="../slideLayouts/slideLayout94.xml"/><Relationship Id="rId19" Type="http://schemas.openxmlformats.org/officeDocument/2006/relationships/slideLayout" Target="../slideLayouts/slideLayout103.xml"/><Relationship Id="rId31" Type="http://schemas.openxmlformats.org/officeDocument/2006/relationships/slideLayout" Target="../slideLayouts/slideLayout115.xml"/><Relationship Id="rId44" Type="http://schemas.openxmlformats.org/officeDocument/2006/relationships/slideLayout" Target="../slideLayouts/slideLayout128.xml"/><Relationship Id="rId52" Type="http://schemas.openxmlformats.org/officeDocument/2006/relationships/slideLayout" Target="../slideLayouts/slideLayout136.xml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Relationship Id="rId14" Type="http://schemas.openxmlformats.org/officeDocument/2006/relationships/slideLayout" Target="../slideLayouts/slideLayout98.xml"/><Relationship Id="rId22" Type="http://schemas.openxmlformats.org/officeDocument/2006/relationships/slideLayout" Target="../slideLayouts/slideLayout106.xml"/><Relationship Id="rId27" Type="http://schemas.openxmlformats.org/officeDocument/2006/relationships/slideLayout" Target="../slideLayouts/slideLayout111.xml"/><Relationship Id="rId30" Type="http://schemas.openxmlformats.org/officeDocument/2006/relationships/slideLayout" Target="../slideLayouts/slideLayout114.xml"/><Relationship Id="rId35" Type="http://schemas.openxmlformats.org/officeDocument/2006/relationships/slideLayout" Target="../slideLayouts/slideLayout119.xml"/><Relationship Id="rId43" Type="http://schemas.openxmlformats.org/officeDocument/2006/relationships/slideLayout" Target="../slideLayouts/slideLayout127.xml"/><Relationship Id="rId48" Type="http://schemas.openxmlformats.org/officeDocument/2006/relationships/slideLayout" Target="../slideLayouts/slideLayout132.xml"/><Relationship Id="rId56" Type="http://schemas.openxmlformats.org/officeDocument/2006/relationships/theme" Target="../theme/theme4.xml"/><Relationship Id="rId8" Type="http://schemas.openxmlformats.org/officeDocument/2006/relationships/slideLayout" Target="../slideLayouts/slideLayout92.xml"/><Relationship Id="rId51" Type="http://schemas.openxmlformats.org/officeDocument/2006/relationships/slideLayout" Target="../slideLayouts/slideLayout135.xml"/><Relationship Id="rId3" Type="http://schemas.openxmlformats.org/officeDocument/2006/relationships/slideLayout" Target="../slideLayouts/slideLayout8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プレースホルダー 7"/>
          <p:cNvSpPr>
            <a:spLocks noGrp="1"/>
          </p:cNvSpPr>
          <p:nvPr>
            <p:ph type="body" idx="1"/>
          </p:nvPr>
        </p:nvSpPr>
        <p:spPr>
          <a:xfrm>
            <a:off x="914480" y="2400300"/>
            <a:ext cx="16459041" cy="67897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Master Text</a:t>
            </a:r>
          </a:p>
        </p:txBody>
      </p:sp>
    </p:spTree>
    <p:extLst>
      <p:ext uri="{BB962C8B-B14F-4D97-AF65-F5344CB8AC3E}">
        <p14:creationId xmlns:p14="http://schemas.microsoft.com/office/powerpoint/2010/main" val="25273072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9" r:id="rId1"/>
    <p:sldLayoutId id="2147483895" r:id="rId2"/>
    <p:sldLayoutId id="2147483854" r:id="rId3"/>
    <p:sldLayoutId id="2147483809" r:id="rId4"/>
    <p:sldLayoutId id="2147483810" r:id="rId5"/>
    <p:sldLayoutId id="2147483831" r:id="rId6"/>
    <p:sldLayoutId id="2147483842" r:id="rId7"/>
    <p:sldLayoutId id="2147483829" r:id="rId8"/>
    <p:sldLayoutId id="2147483864" r:id="rId9"/>
    <p:sldLayoutId id="2147483858" r:id="rId10"/>
    <p:sldLayoutId id="2147483859" r:id="rId11"/>
    <p:sldLayoutId id="2147483886" r:id="rId12"/>
    <p:sldLayoutId id="2147483893" r:id="rId13"/>
    <p:sldLayoutId id="2147483846" r:id="rId14"/>
    <p:sldLayoutId id="2147483847" r:id="rId15"/>
    <p:sldLayoutId id="2147483898" r:id="rId16"/>
    <p:sldLayoutId id="2147483872" r:id="rId17"/>
    <p:sldLayoutId id="2147483848" r:id="rId18"/>
    <p:sldLayoutId id="2147483860" r:id="rId19"/>
    <p:sldLayoutId id="2147483853" r:id="rId20"/>
    <p:sldLayoutId id="2147483885" r:id="rId21"/>
    <p:sldLayoutId id="2147483892" r:id="rId22"/>
    <p:sldLayoutId id="2147483894" r:id="rId23"/>
    <p:sldLayoutId id="2147483896" r:id="rId24"/>
  </p:sldLayoutIdLst>
  <mc:AlternateContent xmlns:mc="http://schemas.openxmlformats.org/markup-compatibility/2006" xmlns:p14="http://schemas.microsoft.com/office/powerpoint/2010/main">
    <mc:Choice Requires="p14">
      <p:transition spd="slow" p14:dur="1250"/>
    </mc:Choice>
    <mc:Fallback xmlns="">
      <p:transition spd="slow"/>
    </mc:Fallback>
  </mc:AlternateContent>
  <p:hf hdr="0" dt="0"/>
  <p:txStyles>
    <p:titleStyle>
      <a:lvl1pPr algn="ctr" defTabSz="1632916" rtl="0" eaLnBrk="1" latinLnBrk="0" hangingPunct="1">
        <a:spcBef>
          <a:spcPct val="0"/>
        </a:spcBef>
        <a:buNone/>
        <a:defRPr sz="790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1632916" rtl="0" eaLnBrk="1" latinLnBrk="0" hangingPunct="1">
        <a:spcBef>
          <a:spcPct val="20000"/>
        </a:spcBef>
        <a:buFont typeface="Arial" panose="020B0604020202020204" pitchFamily="34" charset="0"/>
        <a:buNone/>
        <a:defRPr sz="24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1326745" indent="-510286" algn="l" defTabSz="1632916" rtl="0" eaLnBrk="1" latinLnBrk="0" hangingPunct="1">
        <a:spcBef>
          <a:spcPct val="20000"/>
        </a:spcBef>
        <a:buFont typeface="Arial" panose="020B0604020202020204" pitchFamily="34" charset="0"/>
        <a:buChar char="–"/>
        <a:defRPr sz="5001" kern="1200">
          <a:solidFill>
            <a:schemeClr val="tx1"/>
          </a:solidFill>
          <a:latin typeface="+mn-lt"/>
          <a:ea typeface="+mn-ea"/>
          <a:cs typeface="+mn-cs"/>
        </a:defRPr>
      </a:lvl2pPr>
      <a:lvl3pPr marL="2041145" indent="-408229" algn="l" defTabSz="1632916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3pPr>
      <a:lvl4pPr marL="2857603" indent="-408229" algn="l" defTabSz="1632916" rtl="0" eaLnBrk="1" latinLnBrk="0" hangingPunct="1">
        <a:spcBef>
          <a:spcPct val="20000"/>
        </a:spcBef>
        <a:buFont typeface="Arial" panose="020B0604020202020204" pitchFamily="34" charset="0"/>
        <a:buChar char="–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74060" indent="-408229" algn="l" defTabSz="1632916" rtl="0" eaLnBrk="1" latinLnBrk="0" hangingPunct="1">
        <a:spcBef>
          <a:spcPct val="20000"/>
        </a:spcBef>
        <a:buFont typeface="Arial" panose="020B0604020202020204" pitchFamily="34" charset="0"/>
        <a:buChar char="»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490519" indent="-408229" algn="l" defTabSz="1632916" rtl="0" eaLnBrk="1" latinLnBrk="0" hangingPunct="1">
        <a:spcBef>
          <a:spcPct val="20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306977" indent="-408229" algn="l" defTabSz="1632916" rtl="0" eaLnBrk="1" latinLnBrk="0" hangingPunct="1">
        <a:spcBef>
          <a:spcPct val="20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123434" indent="-408229" algn="l" defTabSz="1632916" rtl="0" eaLnBrk="1" latinLnBrk="0" hangingPunct="1">
        <a:spcBef>
          <a:spcPct val="20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6939893" indent="-408229" algn="l" defTabSz="1632916" rtl="0" eaLnBrk="1" latinLnBrk="0" hangingPunct="1">
        <a:spcBef>
          <a:spcPct val="20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32916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816458" algn="l" defTabSz="1632916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632916" algn="l" defTabSz="1632916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449374" algn="l" defTabSz="1632916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5832" algn="l" defTabSz="1632916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4082290" algn="l" defTabSz="1632916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898748" algn="l" defTabSz="1632916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715205" algn="l" defTabSz="1632916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531664" algn="l" defTabSz="1632916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03D70989-1DFA-4A79-8FC1-D136B5B389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91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63A97A2E-2DA5-4106-B2C2-BC6EDA6048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D3AD002-3DED-4732-AED6-8BDD2EAA4E3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5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D16E9F-29D4-4A46-B4CD-722E34F5BF3D}" type="datetimeFigureOut">
              <a:rPr lang="pt-BR" smtClean="0"/>
              <a:t>19/06/2018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8160C58-F1D7-43B3-B88D-348CD81B09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5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31DD9FF-8775-4C30-A927-8DF404BDE3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5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90EC14-E75B-4E48-8FD5-C2744CACCCF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861306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4" r:id="rId1"/>
    <p:sldLayoutId id="2147483875" r:id="rId2"/>
    <p:sldLayoutId id="2147483876" r:id="rId3"/>
    <p:sldLayoutId id="2147483877" r:id="rId4"/>
    <p:sldLayoutId id="2147483878" r:id="rId5"/>
    <p:sldLayoutId id="2147483879" r:id="rId6"/>
    <p:sldLayoutId id="2147483880" r:id="rId7"/>
    <p:sldLayoutId id="2147483881" r:id="rId8"/>
    <p:sldLayoutId id="2147483882" r:id="rId9"/>
    <p:sldLayoutId id="2147483883" r:id="rId10"/>
    <p:sldLayoutId id="2147483884" r:id="rId11"/>
  </p:sldLayoutIdLst>
  <mc:AlternateContent xmlns:mc="http://schemas.openxmlformats.org/markup-compatibility/2006" xmlns:p14="http://schemas.microsoft.com/office/powerpoint/2010/main">
    <mc:Choice Requires="p14">
      <p:transition spd="slow" p14:dur="1250"/>
    </mc:Choice>
    <mc:Fallback xmlns=""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直角三角形 8"/>
          <p:cNvSpPr/>
          <p:nvPr userDrawn="1"/>
        </p:nvSpPr>
        <p:spPr>
          <a:xfrm rot="10800000">
            <a:off x="16423380" y="-1370"/>
            <a:ext cx="1864620" cy="2350389"/>
          </a:xfrm>
          <a:prstGeom prst="rtTriangle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  <a:alpha val="44000"/>
                  <a:lumMod val="93000"/>
                </a:schemeClr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7200000" scaled="0"/>
          </a:gra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10" name="直角三角形 9"/>
          <p:cNvSpPr/>
          <p:nvPr userDrawn="1"/>
        </p:nvSpPr>
        <p:spPr>
          <a:xfrm rot="10800000">
            <a:off x="14213631" y="-1371"/>
            <a:ext cx="4095810" cy="1949515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  <a:alpha val="44000"/>
                  <a:lumMod val="93000"/>
                </a:schemeClr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7200000" scaled="0"/>
            <a:tileRect/>
          </a:gra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592307" y="192951"/>
            <a:ext cx="16743313" cy="1125125"/>
          </a:xfrm>
          <a:prstGeom prst="rect">
            <a:avLst/>
          </a:prstGeom>
        </p:spPr>
        <p:txBody>
          <a:bodyPr vert="horz" lIns="163275" tIns="81638" rIns="163275" bIns="81638" rtlCol="0" anchor="ctr">
            <a:noAutofit/>
          </a:bodyPr>
          <a:lstStyle/>
          <a:p>
            <a:r>
              <a:rPr lang="en-US" altLang="ja-JP" dirty="0"/>
              <a:t>SLIDE TITLE HERE</a:t>
            </a:r>
            <a:endParaRPr lang="en-US" dirty="0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914401" y="1831132"/>
            <a:ext cx="16459200" cy="7358114"/>
          </a:xfrm>
          <a:prstGeom prst="rect">
            <a:avLst/>
          </a:prstGeom>
        </p:spPr>
        <p:txBody>
          <a:bodyPr vert="horz" lIns="163275" tIns="81638" rIns="163275" bIns="81638" rtlCol="0">
            <a:normAutofit/>
          </a:bodyPr>
          <a:lstStyle/>
          <a:p>
            <a:pPr lvl="0"/>
            <a:r>
              <a:rPr lang="en-US" altLang="ja-JP" dirty="0"/>
              <a:t>Master Text</a:t>
            </a:r>
            <a:endParaRPr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9414053" y="9591367"/>
            <a:ext cx="7777539" cy="547688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r">
              <a:defRPr sz="2100">
                <a:solidFill>
                  <a:schemeClr val="bg1">
                    <a:lumMod val="50000"/>
                    <a:alpha val="70000"/>
                  </a:schemeClr>
                </a:solidFill>
              </a:defRPr>
            </a:lvl1pPr>
          </a:lstStyle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17373438" y="9591367"/>
            <a:ext cx="907370" cy="547688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l">
              <a:defRPr sz="3200">
                <a:solidFill>
                  <a:schemeClr val="bg2">
                    <a:lumMod val="75000"/>
                  </a:schemeClr>
                </a:solidFill>
                <a:latin typeface="+mj-lt"/>
              </a:defRPr>
            </a:lvl1pPr>
          </a:lstStyle>
          <a:p>
            <a:fld id="{387164BF-D67A-46C0-81D2-5BAF67C00C80}" type="slidenum">
              <a:rPr lang="en-US" smtClean="0"/>
              <a:pPr/>
              <a:t>‹nº›</a:t>
            </a:fld>
            <a:endParaRPr lang="en-US" dirty="0"/>
          </a:p>
        </p:txBody>
      </p:sp>
      <p:cxnSp>
        <p:nvCxnSpPr>
          <p:cNvPr id="7" name="直線コネクタ 6"/>
          <p:cNvCxnSpPr/>
          <p:nvPr userDrawn="1"/>
        </p:nvCxnSpPr>
        <p:spPr>
          <a:xfrm>
            <a:off x="603559" y="1273070"/>
            <a:ext cx="17080880" cy="0"/>
          </a:xfrm>
          <a:prstGeom prst="line">
            <a:avLst/>
          </a:prstGeom>
          <a:ln w="12700">
            <a:solidFill>
              <a:schemeClr val="accent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コネクタ 12"/>
          <p:cNvCxnSpPr/>
          <p:nvPr userDrawn="1"/>
        </p:nvCxnSpPr>
        <p:spPr>
          <a:xfrm flipV="1">
            <a:off x="17290611" y="9508986"/>
            <a:ext cx="0" cy="778015"/>
          </a:xfrm>
          <a:prstGeom prst="line">
            <a:avLst/>
          </a:prstGeom>
          <a:ln w="12700">
            <a:solidFill>
              <a:schemeClr val="accent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84686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851" r:id="rId2"/>
    <p:sldLayoutId id="2147483760" r:id="rId3"/>
    <p:sldLayoutId id="2147483852" r:id="rId4"/>
    <p:sldLayoutId id="2147483766" r:id="rId5"/>
    <p:sldLayoutId id="2147483765" r:id="rId6"/>
    <p:sldLayoutId id="2147483855" r:id="rId7"/>
    <p:sldLayoutId id="2147483856" r:id="rId8"/>
    <p:sldLayoutId id="2147483866" r:id="rId9"/>
    <p:sldLayoutId id="2147483857" r:id="rId10"/>
    <p:sldLayoutId id="2147483751" r:id="rId11"/>
    <p:sldLayoutId id="2147483752" r:id="rId12"/>
    <p:sldLayoutId id="2147483817" r:id="rId13"/>
    <p:sldLayoutId id="2147483823" r:id="rId14"/>
    <p:sldLayoutId id="2147483753" r:id="rId15"/>
    <p:sldLayoutId id="2147483844" r:id="rId16"/>
    <p:sldLayoutId id="2147483739" r:id="rId17"/>
    <p:sldLayoutId id="2147483740" r:id="rId18"/>
    <p:sldLayoutId id="2147483776" r:id="rId19"/>
    <p:sldLayoutId id="2147483778" r:id="rId20"/>
    <p:sldLayoutId id="2147483793" r:id="rId21"/>
    <p:sldLayoutId id="2147483791" r:id="rId22"/>
    <p:sldLayoutId id="2147483792" r:id="rId23"/>
    <p:sldLayoutId id="2147483808" r:id="rId24"/>
    <p:sldLayoutId id="2147483806" r:id="rId25"/>
    <p:sldLayoutId id="2147483845" r:id="rId26"/>
    <p:sldLayoutId id="2147483801" r:id="rId27"/>
    <p:sldLayoutId id="2147483799" r:id="rId28"/>
    <p:sldLayoutId id="2147483800" r:id="rId29"/>
    <p:sldLayoutId id="2147483802" r:id="rId30"/>
    <p:sldLayoutId id="2147483804" r:id="rId31"/>
    <p:sldLayoutId id="2147483805" r:id="rId32"/>
    <p:sldLayoutId id="2147483807" r:id="rId33"/>
    <p:sldLayoutId id="2147483811" r:id="rId34"/>
    <p:sldLayoutId id="2147483812" r:id="rId35"/>
    <p:sldLayoutId id="2147483819" r:id="rId36"/>
    <p:sldLayoutId id="2147483834" r:id="rId37"/>
    <p:sldLayoutId id="2147483832" r:id="rId38"/>
    <p:sldLayoutId id="2147483820" r:id="rId39"/>
    <p:sldLayoutId id="2147483833" r:id="rId40"/>
    <p:sldLayoutId id="2147483821" r:id="rId41"/>
    <p:sldLayoutId id="2147483840" r:id="rId42"/>
    <p:sldLayoutId id="2147483863" r:id="rId43"/>
    <p:sldLayoutId id="2147483841" r:id="rId44"/>
    <p:sldLayoutId id="2147483850" r:id="rId45"/>
    <p:sldLayoutId id="2147483828" r:id="rId46"/>
    <p:sldLayoutId id="2147483826" r:id="rId47"/>
    <p:sldLayoutId id="2147483830" r:id="rId48"/>
    <p:sldLayoutId id="2147483827" r:id="rId49"/>
  </p:sldLayoutIdLst>
  <mc:AlternateContent xmlns:mc="http://schemas.openxmlformats.org/markup-compatibility/2006" xmlns:p14="http://schemas.microsoft.com/office/powerpoint/2010/main">
    <mc:Choice Requires="p14">
      <p:transition spd="slow" p14:dur="1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2" grpId="0"/>
    </p:bldLst>
  </p:timing>
  <p:hf hdr="0" dt="0"/>
  <p:txStyles>
    <p:titleStyle>
      <a:lvl1pPr algn="l" defTabSz="1632916" rtl="0" eaLnBrk="1" latinLnBrk="0" hangingPunct="1">
        <a:spcBef>
          <a:spcPct val="0"/>
        </a:spcBef>
        <a:buNone/>
        <a:defRPr sz="5401" kern="1200" spc="150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1632916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1326745" indent="-510286" algn="l" defTabSz="1632916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2041145" indent="-408229" algn="l" defTabSz="1632916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857603" indent="-408229" algn="l" defTabSz="1632916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3674060" indent="-408229" algn="l" defTabSz="1632916" rtl="0" eaLnBrk="1" latinLnBrk="0" hangingPunct="1">
        <a:spcBef>
          <a:spcPct val="20000"/>
        </a:spcBef>
        <a:buFont typeface="Arial" panose="020B0604020202020204" pitchFamily="34" charset="0"/>
        <a:buChar char="»"/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4490519" indent="-408229" algn="l" defTabSz="1632916" rtl="0" eaLnBrk="1" latinLnBrk="0" hangingPunct="1">
        <a:spcBef>
          <a:spcPct val="20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306977" indent="-408229" algn="l" defTabSz="1632916" rtl="0" eaLnBrk="1" latinLnBrk="0" hangingPunct="1">
        <a:spcBef>
          <a:spcPct val="20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123434" indent="-408229" algn="l" defTabSz="1632916" rtl="0" eaLnBrk="1" latinLnBrk="0" hangingPunct="1">
        <a:spcBef>
          <a:spcPct val="20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6939893" indent="-408229" algn="l" defTabSz="1632916" rtl="0" eaLnBrk="1" latinLnBrk="0" hangingPunct="1">
        <a:spcBef>
          <a:spcPct val="20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32916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816458" algn="l" defTabSz="1632916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632916" algn="l" defTabSz="1632916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449374" algn="l" defTabSz="1632916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5832" algn="l" defTabSz="1632916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4082290" algn="l" defTabSz="1632916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898748" algn="l" defTabSz="1632916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715205" algn="l" defTabSz="1632916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531664" algn="l" defTabSz="1632916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914401" y="1831132"/>
            <a:ext cx="16459200" cy="7358114"/>
          </a:xfrm>
          <a:prstGeom prst="rect">
            <a:avLst/>
          </a:prstGeom>
        </p:spPr>
        <p:txBody>
          <a:bodyPr vert="horz" lIns="163275" tIns="81638" rIns="163275" bIns="81638" rtlCol="0">
            <a:normAutofit/>
          </a:bodyPr>
          <a:lstStyle/>
          <a:p>
            <a:pPr lvl="0"/>
            <a:r>
              <a:rPr lang="en-US" altLang="ja-JP" dirty="0"/>
              <a:t>Master Text</a:t>
            </a:r>
            <a:endParaRPr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9414053" y="9591367"/>
            <a:ext cx="7777539" cy="547688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r">
              <a:defRPr sz="2100">
                <a:solidFill>
                  <a:schemeClr val="bg1">
                    <a:lumMod val="50000"/>
                    <a:alpha val="70000"/>
                  </a:schemeClr>
                </a:solidFill>
              </a:defRPr>
            </a:lvl1pPr>
          </a:lstStyle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17373438" y="9591367"/>
            <a:ext cx="907370" cy="547688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l">
              <a:defRPr sz="3200">
                <a:solidFill>
                  <a:schemeClr val="bg2">
                    <a:lumMod val="75000"/>
                  </a:schemeClr>
                </a:solidFill>
                <a:latin typeface="+mj-lt"/>
              </a:defRPr>
            </a:lvl1pPr>
          </a:lstStyle>
          <a:p>
            <a:fld id="{387164BF-D67A-46C0-81D2-5BAF67C00C80}" type="slidenum">
              <a:rPr lang="en-US" smtClean="0"/>
              <a:pPr/>
              <a:t>‹nº›</a:t>
            </a:fld>
            <a:endParaRPr lang="en-US" dirty="0"/>
          </a:p>
        </p:txBody>
      </p:sp>
      <p:cxnSp>
        <p:nvCxnSpPr>
          <p:cNvPr id="13" name="直線コネクタ 12"/>
          <p:cNvCxnSpPr/>
          <p:nvPr userDrawn="1"/>
        </p:nvCxnSpPr>
        <p:spPr>
          <a:xfrm flipV="1">
            <a:off x="17290611" y="9508986"/>
            <a:ext cx="0" cy="778015"/>
          </a:xfrm>
          <a:prstGeom prst="line">
            <a:avLst/>
          </a:prstGeom>
          <a:ln w="12700">
            <a:solidFill>
              <a:schemeClr val="accent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直角三角形 7"/>
          <p:cNvSpPr/>
          <p:nvPr userDrawn="1"/>
        </p:nvSpPr>
        <p:spPr>
          <a:xfrm rot="10800000">
            <a:off x="16423380" y="-1370"/>
            <a:ext cx="1864620" cy="2350389"/>
          </a:xfrm>
          <a:prstGeom prst="rtTriangle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  <a:alpha val="44000"/>
                  <a:lumMod val="93000"/>
                </a:schemeClr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7200000" scaled="0"/>
          </a:gra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10" name="直角三角形 9"/>
          <p:cNvSpPr/>
          <p:nvPr userDrawn="1"/>
        </p:nvSpPr>
        <p:spPr>
          <a:xfrm rot="10800000">
            <a:off x="14213631" y="-1371"/>
            <a:ext cx="4095810" cy="1949515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  <a:alpha val="44000"/>
                  <a:lumMod val="93000"/>
                </a:schemeClr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7200000" scaled="0"/>
            <a:tileRect/>
          </a:gra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</p:spTree>
    <p:extLst>
      <p:ext uri="{BB962C8B-B14F-4D97-AF65-F5344CB8AC3E}">
        <p14:creationId xmlns:p14="http://schemas.microsoft.com/office/powerpoint/2010/main" val="36035812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90" r:id="rId4"/>
    <p:sldLayoutId id="2147483745" r:id="rId5"/>
    <p:sldLayoutId id="2147483824" r:id="rId6"/>
    <p:sldLayoutId id="2147483747" r:id="rId7"/>
    <p:sldLayoutId id="2147483728" r:id="rId8"/>
    <p:sldLayoutId id="2147483754" r:id="rId9"/>
    <p:sldLayoutId id="2147483729" r:id="rId10"/>
    <p:sldLayoutId id="2147483749" r:id="rId11"/>
    <p:sldLayoutId id="2147483756" r:id="rId12"/>
    <p:sldLayoutId id="2147483757" r:id="rId13"/>
    <p:sldLayoutId id="2147483759" r:id="rId14"/>
    <p:sldLayoutId id="2147483761" r:id="rId15"/>
    <p:sldLayoutId id="2147483837" r:id="rId16"/>
    <p:sldLayoutId id="2147483762" r:id="rId17"/>
    <p:sldLayoutId id="2147483764" r:id="rId18"/>
    <p:sldLayoutId id="2147483773" r:id="rId19"/>
    <p:sldLayoutId id="2147483777" r:id="rId20"/>
    <p:sldLayoutId id="2147483767" r:id="rId21"/>
    <p:sldLayoutId id="2147483763" r:id="rId22"/>
    <p:sldLayoutId id="2147483769" r:id="rId23"/>
    <p:sldLayoutId id="2147483816" r:id="rId24"/>
    <p:sldLayoutId id="2147483843" r:id="rId25"/>
    <p:sldLayoutId id="2147483770" r:id="rId26"/>
    <p:sldLayoutId id="2147483771" r:id="rId27"/>
    <p:sldLayoutId id="2147483774" r:id="rId28"/>
    <p:sldLayoutId id="2147483772" r:id="rId29"/>
    <p:sldLayoutId id="2147483779" r:id="rId30"/>
    <p:sldLayoutId id="2147483794" r:id="rId31"/>
    <p:sldLayoutId id="2147483796" r:id="rId32"/>
    <p:sldLayoutId id="2147483795" r:id="rId33"/>
    <p:sldLayoutId id="2147483813" r:id="rId34"/>
    <p:sldLayoutId id="2147483768" r:id="rId35"/>
    <p:sldLayoutId id="2147483836" r:id="rId36"/>
    <p:sldLayoutId id="2147483814" r:id="rId37"/>
    <p:sldLayoutId id="2147483803" r:id="rId38"/>
    <p:sldLayoutId id="2147483798" r:id="rId39"/>
    <p:sldLayoutId id="2147483815" r:id="rId40"/>
    <p:sldLayoutId id="2147483825" r:id="rId41"/>
    <p:sldLayoutId id="2147483818" r:id="rId42"/>
    <p:sldLayoutId id="2147483835" r:id="rId43"/>
    <p:sldLayoutId id="2147483849" r:id="rId44"/>
    <p:sldLayoutId id="2147483871" r:id="rId45"/>
    <p:sldLayoutId id="2147483839" r:id="rId46"/>
    <p:sldLayoutId id="2147483838" r:id="rId47"/>
    <p:sldLayoutId id="2147483865" r:id="rId48"/>
    <p:sldLayoutId id="2147483887" r:id="rId49"/>
    <p:sldLayoutId id="2147483888" r:id="rId50"/>
    <p:sldLayoutId id="2147483889" r:id="rId51"/>
    <p:sldLayoutId id="2147483890" r:id="rId52"/>
    <p:sldLayoutId id="2147483891" r:id="rId53"/>
    <p:sldLayoutId id="2147483897" r:id="rId54"/>
    <p:sldLayoutId id="2147483899" r:id="rId55"/>
  </p:sldLayoutIdLst>
  <mc:AlternateContent xmlns:mc="http://schemas.openxmlformats.org/markup-compatibility/2006" xmlns:p14="http://schemas.microsoft.com/office/powerpoint/2010/main">
    <mc:Choice Requires="p14">
      <p:transition spd="slow" p14:dur="1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  <p:hf hdr="0" dt="0"/>
  <p:txStyles>
    <p:titleStyle>
      <a:lvl1pPr algn="l" defTabSz="1632916" rtl="0" eaLnBrk="1" latinLnBrk="0" hangingPunct="1">
        <a:spcBef>
          <a:spcPct val="0"/>
        </a:spcBef>
        <a:buNone/>
        <a:defRPr sz="6001" kern="1200" spc="30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1632916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1326745" indent="-510286" algn="l" defTabSz="1632916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2041145" indent="-408229" algn="l" defTabSz="1632916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857603" indent="-408229" algn="l" defTabSz="1632916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3674060" indent="-408229" algn="l" defTabSz="1632916" rtl="0" eaLnBrk="1" latinLnBrk="0" hangingPunct="1">
        <a:spcBef>
          <a:spcPct val="20000"/>
        </a:spcBef>
        <a:buFont typeface="Arial" panose="020B0604020202020204" pitchFamily="34" charset="0"/>
        <a:buChar char="»"/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4490519" indent="-408229" algn="l" defTabSz="1632916" rtl="0" eaLnBrk="1" latinLnBrk="0" hangingPunct="1">
        <a:spcBef>
          <a:spcPct val="20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306977" indent="-408229" algn="l" defTabSz="1632916" rtl="0" eaLnBrk="1" latinLnBrk="0" hangingPunct="1">
        <a:spcBef>
          <a:spcPct val="20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123434" indent="-408229" algn="l" defTabSz="1632916" rtl="0" eaLnBrk="1" latinLnBrk="0" hangingPunct="1">
        <a:spcBef>
          <a:spcPct val="20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6939893" indent="-408229" algn="l" defTabSz="1632916" rtl="0" eaLnBrk="1" latinLnBrk="0" hangingPunct="1">
        <a:spcBef>
          <a:spcPct val="20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32916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816458" algn="l" defTabSz="1632916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632916" algn="l" defTabSz="1632916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449374" algn="l" defTabSz="1632916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5832" algn="l" defTabSz="1632916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4082290" algn="l" defTabSz="1632916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898748" algn="l" defTabSz="1632916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715205" algn="l" defTabSz="1632916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531664" algn="l" defTabSz="1632916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5" Type="http://schemas.microsoft.com/office/2007/relationships/hdphoto" Target="../media/hdphoto1.wdp"/><Relationship Id="rId4" Type="http://schemas.openxmlformats.org/officeDocument/2006/relationships/image" Target="../media/image3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87.xml"/><Relationship Id="rId5" Type="http://schemas.microsoft.com/office/2007/relationships/hdphoto" Target="../media/hdphoto1.wdp"/><Relationship Id="rId4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13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3.jp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4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Relationship Id="rId9" Type="http://schemas.microsoft.com/office/2007/relationships/hdphoto" Target="../media/hdphoto2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7" Type="http://schemas.microsoft.com/office/2007/relationships/hdphoto" Target="../media/hdphoto3.wdp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95.xml"/><Relationship Id="rId6" Type="http://schemas.openxmlformats.org/officeDocument/2006/relationships/image" Target="../media/image71.png"/><Relationship Id="rId5" Type="http://schemas.openxmlformats.org/officeDocument/2006/relationships/image" Target="../media/image42.png"/><Relationship Id="rId4" Type="http://schemas.openxmlformats.org/officeDocument/2006/relationships/image" Target="../media/image7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72.jp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4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Relationship Id="rId9" Type="http://schemas.microsoft.com/office/2007/relationships/hdphoto" Target="../media/hdphoto3.wdp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76.jpg"/><Relationship Id="rId7" Type="http://schemas.openxmlformats.org/officeDocument/2006/relationships/image" Target="../media/image8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4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10" Type="http://schemas.microsoft.com/office/2007/relationships/hdphoto" Target="../media/hdphoto3.wdp"/><Relationship Id="rId4" Type="http://schemas.openxmlformats.org/officeDocument/2006/relationships/image" Target="../media/image77.png"/><Relationship Id="rId9" Type="http://schemas.openxmlformats.org/officeDocument/2006/relationships/image" Target="../media/image7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135.xml"/><Relationship Id="rId5" Type="http://schemas.microsoft.com/office/2007/relationships/hdphoto" Target="../media/hdphoto3.wdp"/><Relationship Id="rId4" Type="http://schemas.openxmlformats.org/officeDocument/2006/relationships/image" Target="../media/image7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7" Type="http://schemas.microsoft.com/office/2007/relationships/hdphoto" Target="../media/hdphoto3.wdp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36.xml"/><Relationship Id="rId6" Type="http://schemas.openxmlformats.org/officeDocument/2006/relationships/image" Target="../media/image71.png"/><Relationship Id="rId5" Type="http://schemas.openxmlformats.org/officeDocument/2006/relationships/image" Target="../media/image42.png"/><Relationship Id="rId4" Type="http://schemas.openxmlformats.org/officeDocument/2006/relationships/image" Target="../media/image8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image" Target="../media/image86.png"/><Relationship Id="rId7" Type="http://schemas.openxmlformats.org/officeDocument/2006/relationships/image" Target="../media/image90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99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10" Type="http://schemas.microsoft.com/office/2007/relationships/hdphoto" Target="../media/hdphoto3.wdp"/><Relationship Id="rId4" Type="http://schemas.openxmlformats.org/officeDocument/2006/relationships/image" Target="../media/image87.png"/><Relationship Id="rId9" Type="http://schemas.openxmlformats.org/officeDocument/2006/relationships/image" Target="../media/image71.pn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93.png"/><Relationship Id="rId7" Type="http://schemas.openxmlformats.org/officeDocument/2006/relationships/image" Target="../media/image71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37.xml"/><Relationship Id="rId6" Type="http://schemas.openxmlformats.org/officeDocument/2006/relationships/image" Target="../media/image42.png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92.xml"/><Relationship Id="rId5" Type="http://schemas.microsoft.com/office/2007/relationships/hdphoto" Target="../media/hdphoto3.wdp"/><Relationship Id="rId4" Type="http://schemas.openxmlformats.org/officeDocument/2006/relationships/image" Target="../media/image7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5.png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90.xml"/><Relationship Id="rId5" Type="http://schemas.openxmlformats.org/officeDocument/2006/relationships/image" Target="../media/image109.png"/><Relationship Id="rId4" Type="http://schemas.openxmlformats.org/officeDocument/2006/relationships/image" Target="../media/image108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9.png"/><Relationship Id="rId4" Type="http://schemas.openxmlformats.org/officeDocument/2006/relationships/image" Target="../media/image4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jp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49.png"/><Relationship Id="rId4" Type="http://schemas.openxmlformats.org/officeDocument/2006/relationships/image" Target="../media/image42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115.png"/><Relationship Id="rId7" Type="http://schemas.openxmlformats.org/officeDocument/2006/relationships/image" Target="../media/image116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3.xml"/><Relationship Id="rId6" Type="http://schemas.microsoft.com/office/2007/relationships/hdphoto" Target="../media/hdphoto1.wdp"/><Relationship Id="rId5" Type="http://schemas.openxmlformats.org/officeDocument/2006/relationships/image" Target="../media/image53.png"/><Relationship Id="rId4" Type="http://schemas.microsoft.com/office/2007/relationships/hdphoto" Target="../media/hdphoto5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2.png"/><Relationship Id="rId5" Type="http://schemas.openxmlformats.org/officeDocument/2006/relationships/image" Target="../media/image119.png"/><Relationship Id="rId4" Type="http://schemas.microsoft.com/office/2007/relationships/hdphoto" Target="../media/hdphoto6.wd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7" Type="http://schemas.openxmlformats.org/officeDocument/2006/relationships/image" Target="../media/image42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3.xml"/><Relationship Id="rId6" Type="http://schemas.microsoft.com/office/2007/relationships/hdphoto" Target="../media/hdphoto7.wdp"/><Relationship Id="rId5" Type="http://schemas.openxmlformats.org/officeDocument/2006/relationships/image" Target="../media/image122.png"/><Relationship Id="rId4" Type="http://schemas.openxmlformats.org/officeDocument/2006/relationships/image" Target="../media/image121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jpeg"/><Relationship Id="rId3" Type="http://schemas.openxmlformats.org/officeDocument/2006/relationships/image" Target="../media/image42.png"/><Relationship Id="rId7" Type="http://schemas.openxmlformats.org/officeDocument/2006/relationships/image" Target="../media/image126.jpe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5.jpeg"/><Relationship Id="rId5" Type="http://schemas.microsoft.com/office/2007/relationships/hdphoto" Target="../media/hdphoto8.wdp"/><Relationship Id="rId10" Type="http://schemas.openxmlformats.org/officeDocument/2006/relationships/image" Target="../media/image129.png"/><Relationship Id="rId4" Type="http://schemas.openxmlformats.org/officeDocument/2006/relationships/image" Target="../media/image124.png"/><Relationship Id="rId9" Type="http://schemas.openxmlformats.org/officeDocument/2006/relationships/image" Target="../media/image128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30.jpg"/><Relationship Id="rId1" Type="http://schemas.openxmlformats.org/officeDocument/2006/relationships/slideLayout" Target="../slideLayouts/slideLayout11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31.jpg"/><Relationship Id="rId1" Type="http://schemas.openxmlformats.org/officeDocument/2006/relationships/slideLayout" Target="../slideLayouts/slideLayout13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90.xml"/><Relationship Id="rId6" Type="http://schemas.openxmlformats.org/officeDocument/2006/relationships/image" Target="../media/image129.png"/><Relationship Id="rId5" Type="http://schemas.openxmlformats.org/officeDocument/2006/relationships/image" Target="../media/image135.png"/><Relationship Id="rId4" Type="http://schemas.openxmlformats.org/officeDocument/2006/relationships/image" Target="../media/image13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87.xml"/><Relationship Id="rId4" Type="http://schemas.openxmlformats.org/officeDocument/2006/relationships/image" Target="../media/image12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138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9.png"/><Relationship Id="rId4" Type="http://schemas.microsoft.com/office/2007/relationships/hdphoto" Target="../media/hdphoto1.wdp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image" Target="../media/image139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9.png"/><Relationship Id="rId5" Type="http://schemas.microsoft.com/office/2007/relationships/hdphoto" Target="../media/hdphoto1.wdp"/><Relationship Id="rId4" Type="http://schemas.openxmlformats.org/officeDocument/2006/relationships/image" Target="../media/image5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130.jp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0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5.png"/><Relationship Id="rId4" Type="http://schemas.openxmlformats.org/officeDocument/2006/relationships/image" Target="../media/image5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image" Target="../media/image143.jpg"/><Relationship Id="rId1" Type="http://schemas.openxmlformats.org/officeDocument/2006/relationships/slideLayout" Target="../slideLayouts/slideLayout2.xml"/><Relationship Id="rId4" Type="http://schemas.microsoft.com/office/2007/relationships/hdphoto" Target="../media/hdphoto9.wdp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113.xml"/><Relationship Id="rId5" Type="http://schemas.openxmlformats.org/officeDocument/2006/relationships/image" Target="../media/image42.png"/><Relationship Id="rId4" Type="http://schemas.openxmlformats.org/officeDocument/2006/relationships/image" Target="../media/image147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7" Type="http://schemas.microsoft.com/office/2007/relationships/hdphoto" Target="../media/hdphoto11.wdp"/><Relationship Id="rId2" Type="http://schemas.openxmlformats.org/officeDocument/2006/relationships/image" Target="../media/image148.jpg"/><Relationship Id="rId1" Type="http://schemas.openxmlformats.org/officeDocument/2006/relationships/slideLayout" Target="../slideLayouts/slideLayout139.xml"/><Relationship Id="rId6" Type="http://schemas.openxmlformats.org/officeDocument/2006/relationships/image" Target="../media/image151.png"/><Relationship Id="rId5" Type="http://schemas.openxmlformats.org/officeDocument/2006/relationships/image" Target="../media/image150.png"/><Relationship Id="rId4" Type="http://schemas.microsoft.com/office/2007/relationships/hdphoto" Target="../media/hdphoto10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0.xml"/><Relationship Id="rId5" Type="http://schemas.openxmlformats.org/officeDocument/2006/relationships/image" Target="../media/image45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4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9.png"/><Relationship Id="rId4" Type="http://schemas.openxmlformats.org/officeDocument/2006/relationships/image" Target="../media/image4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42.png"/><Relationship Id="rId4" Type="http://schemas.openxmlformats.org/officeDocument/2006/relationships/image" Target="../media/image5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AA406C49-C8A4-461A-A04A-8BFAC37BDD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0" y="2322"/>
            <a:ext cx="18288000" cy="10287000"/>
          </a:xfrm>
          <a:prstGeom prst="rect">
            <a:avLst/>
          </a:prstGeom>
          <a:noFill/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C7B0CB09-E51D-4E05-BF79-6106653C121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hotocopy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19575" y="507985"/>
            <a:ext cx="3358071" cy="831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337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D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-1162145" y="38349"/>
            <a:ext cx="19622180" cy="1606834"/>
          </a:xfrm>
          <a:prstGeom prst="rect">
            <a:avLst/>
          </a:prstGeom>
          <a:solidFill>
            <a:srgbClr val="0060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pt-BR">
              <a:solidFill>
                <a:schemeClr val="tx1"/>
              </a:solidFill>
            </a:endParaRPr>
          </a:p>
        </p:txBody>
      </p:sp>
      <p:sp>
        <p:nvSpPr>
          <p:cNvPr id="10" name="タイトル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7000" dirty="0"/>
              <a:t>	</a:t>
            </a:r>
          </a:p>
        </p:txBody>
      </p:sp>
      <p:pic>
        <p:nvPicPr>
          <p:cNvPr id="15" name="Espaço Reservado para Imagem 14">
            <a:extLst>
              <a:ext uri="{FF2B5EF4-FFF2-40B4-BE49-F238E27FC236}">
                <a16:creationId xmlns:a16="http://schemas.microsoft.com/office/drawing/2014/main" id="{E04BDF03-B37A-4B9A-9B82-AF4B6B79A0B0}"/>
              </a:ext>
            </a:extLst>
          </p:cNvPr>
          <p:cNvPicPr>
            <a:picLocks noGrp="1" noChangeAspect="1"/>
          </p:cNvPicPr>
          <p:nvPr>
            <p:ph type="pic" sz="quarter" idx="38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19" r="4032" b="10173"/>
          <a:stretch/>
        </p:blipFill>
        <p:spPr>
          <a:xfrm>
            <a:off x="4915293" y="4236842"/>
            <a:ext cx="7694092" cy="37562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サブタイトル 10"/>
          <p:cNvSpPr>
            <a:spLocks noGrp="1"/>
          </p:cNvSpPr>
          <p:nvPr>
            <p:ph type="body" sz="quarter" idx="14"/>
          </p:nvPr>
        </p:nvSpPr>
        <p:spPr>
          <a:xfrm>
            <a:off x="4040855" y="2626912"/>
            <a:ext cx="4320480" cy="647650"/>
          </a:xfrm>
        </p:spPr>
        <p:txBody>
          <a:bodyPr/>
          <a:lstStyle/>
          <a:p>
            <a:r>
              <a:rPr lang="en-US" sz="2200" dirty="0" err="1" smtClean="0">
                <a:solidFill>
                  <a:schemeClr val="bg1"/>
                </a:solidFill>
              </a:rPr>
              <a:t>Seu</a:t>
            </a:r>
            <a:r>
              <a:rPr lang="en-US" sz="2200" dirty="0" smtClean="0">
                <a:solidFill>
                  <a:schemeClr val="bg1"/>
                </a:solidFill>
              </a:rPr>
              <a:t> </a:t>
            </a:r>
            <a:r>
              <a:rPr lang="en-US" sz="2200" dirty="0" err="1" smtClean="0">
                <a:solidFill>
                  <a:schemeClr val="bg1"/>
                </a:solidFill>
              </a:rPr>
              <a:t>Tráfego</a:t>
            </a:r>
            <a:r>
              <a:rPr lang="en-US" sz="2200" dirty="0" smtClean="0">
                <a:solidFill>
                  <a:schemeClr val="bg1"/>
                </a:solidFill>
              </a:rPr>
              <a:t> </a:t>
            </a:r>
            <a:r>
              <a:rPr lang="en-US" sz="2200" dirty="0">
                <a:solidFill>
                  <a:schemeClr val="bg1"/>
                </a:solidFill>
              </a:rPr>
              <a:t>web </a:t>
            </a:r>
            <a:r>
              <a:rPr lang="en-US" sz="2200" dirty="0" err="1">
                <a:solidFill>
                  <a:schemeClr val="bg1"/>
                </a:solidFill>
              </a:rPr>
              <a:t>através</a:t>
            </a:r>
            <a:r>
              <a:rPr lang="en-US" sz="2200" dirty="0">
                <a:solidFill>
                  <a:schemeClr val="bg1"/>
                </a:solidFill>
              </a:rPr>
              <a:t> de seu link</a:t>
            </a:r>
          </a:p>
        </p:txBody>
      </p:sp>
      <p:sp>
        <p:nvSpPr>
          <p:cNvPr id="25" name="Espaço Reservado para Texto 24">
            <a:extLst>
              <a:ext uri="{FF2B5EF4-FFF2-40B4-BE49-F238E27FC236}">
                <a16:creationId xmlns:a16="http://schemas.microsoft.com/office/drawing/2014/main" id="{806E86FA-36DF-4E19-A5E2-95A6BC17548A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13814207" y="4122336"/>
            <a:ext cx="4320480" cy="647650"/>
          </a:xfrm>
        </p:spPr>
        <p:txBody>
          <a:bodyPr/>
          <a:lstStyle/>
          <a:p>
            <a:r>
              <a:rPr lang="pt-BR" sz="2200" dirty="0">
                <a:solidFill>
                  <a:schemeClr val="bg1"/>
                </a:solidFill>
              </a:rPr>
              <a:t>Suas</a:t>
            </a:r>
          </a:p>
          <a:p>
            <a:r>
              <a:rPr lang="pt-BR" sz="2200" dirty="0">
                <a:solidFill>
                  <a:schemeClr val="bg1"/>
                </a:solidFill>
              </a:rPr>
              <a:t>Informações e manuais de operações</a:t>
            </a:r>
          </a:p>
        </p:txBody>
      </p:sp>
      <p:sp>
        <p:nvSpPr>
          <p:cNvPr id="26" name="Espaço Reservado para Texto 25">
            <a:extLst>
              <a:ext uri="{FF2B5EF4-FFF2-40B4-BE49-F238E27FC236}">
                <a16:creationId xmlns:a16="http://schemas.microsoft.com/office/drawing/2014/main" id="{EF04BF31-4C48-4F5F-97EA-EF051B0E88D5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798164" y="2464819"/>
            <a:ext cx="4320480" cy="647650"/>
          </a:xfrm>
        </p:spPr>
        <p:txBody>
          <a:bodyPr/>
          <a:lstStyle/>
          <a:p>
            <a:r>
              <a:rPr lang="pt-BR" sz="2200" dirty="0">
                <a:solidFill>
                  <a:schemeClr val="bg1"/>
                </a:solidFill>
              </a:rPr>
              <a:t>Sua</a:t>
            </a:r>
          </a:p>
          <a:p>
            <a:r>
              <a:rPr lang="pt-BR" sz="2200" dirty="0">
                <a:solidFill>
                  <a:schemeClr val="bg1"/>
                </a:solidFill>
              </a:rPr>
              <a:t>Comissão do mês anterior</a:t>
            </a:r>
          </a:p>
        </p:txBody>
      </p:sp>
      <p:sp>
        <p:nvSpPr>
          <p:cNvPr id="27" name="Espaço Reservado para Texto 26">
            <a:extLst>
              <a:ext uri="{FF2B5EF4-FFF2-40B4-BE49-F238E27FC236}">
                <a16:creationId xmlns:a16="http://schemas.microsoft.com/office/drawing/2014/main" id="{3CAC80A0-398E-4459-8FCA-704A10A1EC68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12770853" y="2020101"/>
            <a:ext cx="4320480" cy="647650"/>
          </a:xfrm>
        </p:spPr>
        <p:txBody>
          <a:bodyPr/>
          <a:lstStyle/>
          <a:p>
            <a:r>
              <a:rPr lang="pt-BR" sz="2200" dirty="0">
                <a:solidFill>
                  <a:schemeClr val="bg1"/>
                </a:solidFill>
              </a:rPr>
              <a:t>seu</a:t>
            </a:r>
          </a:p>
          <a:p>
            <a:r>
              <a:rPr lang="pt-BR" sz="2200" dirty="0">
                <a:solidFill>
                  <a:schemeClr val="bg1"/>
                </a:solidFill>
              </a:rPr>
              <a:t>Nº total de revendedores em sua rede</a:t>
            </a:r>
          </a:p>
        </p:txBody>
      </p:sp>
      <p:sp>
        <p:nvSpPr>
          <p:cNvPr id="28" name="Espaço Reservado para Texto 27">
            <a:extLst>
              <a:ext uri="{FF2B5EF4-FFF2-40B4-BE49-F238E27FC236}">
                <a16:creationId xmlns:a16="http://schemas.microsoft.com/office/drawing/2014/main" id="{7F8D7BD0-62B7-474A-8D83-DF03BD1D279A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8040370" y="2028727"/>
            <a:ext cx="4320480" cy="647650"/>
          </a:xfrm>
        </p:spPr>
        <p:txBody>
          <a:bodyPr/>
          <a:lstStyle/>
          <a:p>
            <a:r>
              <a:rPr lang="pt-BR" sz="2200" dirty="0" smtClean="0">
                <a:solidFill>
                  <a:schemeClr val="bg1"/>
                </a:solidFill>
              </a:rPr>
              <a:t>Seu Nº </a:t>
            </a:r>
            <a:r>
              <a:rPr lang="pt-BR" sz="2200" dirty="0">
                <a:solidFill>
                  <a:schemeClr val="bg1"/>
                </a:solidFill>
              </a:rPr>
              <a:t>Total de vendas de seu escritório</a:t>
            </a:r>
          </a:p>
        </p:txBody>
      </p:sp>
      <p:sp>
        <p:nvSpPr>
          <p:cNvPr id="29" name="Espaço Reservado para Texto 28">
            <a:extLst>
              <a:ext uri="{FF2B5EF4-FFF2-40B4-BE49-F238E27FC236}">
                <a16:creationId xmlns:a16="http://schemas.microsoft.com/office/drawing/2014/main" id="{0DD1489C-EA18-45B0-A713-7A03BE267C43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13753148" y="5595658"/>
            <a:ext cx="4320480" cy="647650"/>
          </a:xfrm>
        </p:spPr>
        <p:txBody>
          <a:bodyPr/>
          <a:lstStyle/>
          <a:p>
            <a:r>
              <a:rPr lang="pt-BR" sz="2200" dirty="0">
                <a:solidFill>
                  <a:schemeClr val="bg1"/>
                </a:solidFill>
              </a:rPr>
              <a:t>As Últimas pessoas cadastradas</a:t>
            </a:r>
          </a:p>
          <a:p>
            <a:r>
              <a:rPr lang="pt-BR" sz="2200" dirty="0">
                <a:solidFill>
                  <a:schemeClr val="bg1"/>
                </a:solidFill>
              </a:rPr>
              <a:t>na sua equipe</a:t>
            </a:r>
          </a:p>
        </p:txBody>
      </p:sp>
      <p:sp>
        <p:nvSpPr>
          <p:cNvPr id="30" name="Espaço Reservado para Texto 29">
            <a:extLst>
              <a:ext uri="{FF2B5EF4-FFF2-40B4-BE49-F238E27FC236}">
                <a16:creationId xmlns:a16="http://schemas.microsoft.com/office/drawing/2014/main" id="{0E6C7100-5EDB-424C-84BB-71A9A2A04425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13753148" y="7345476"/>
            <a:ext cx="4320480" cy="647650"/>
          </a:xfrm>
        </p:spPr>
        <p:txBody>
          <a:bodyPr/>
          <a:lstStyle/>
          <a:p>
            <a:r>
              <a:rPr lang="pt-BR" sz="2200" dirty="0">
                <a:solidFill>
                  <a:schemeClr val="bg1"/>
                </a:solidFill>
              </a:rPr>
              <a:t>seu</a:t>
            </a:r>
          </a:p>
          <a:p>
            <a:r>
              <a:rPr lang="pt-BR" sz="2200" dirty="0">
                <a:solidFill>
                  <a:schemeClr val="bg1"/>
                </a:solidFill>
              </a:rPr>
              <a:t>Seu link de compartilhamento</a:t>
            </a:r>
          </a:p>
        </p:txBody>
      </p:sp>
      <p:sp>
        <p:nvSpPr>
          <p:cNvPr id="31" name="Espaço Reservado para Texto 30">
            <a:extLst>
              <a:ext uri="{FF2B5EF4-FFF2-40B4-BE49-F238E27FC236}">
                <a16:creationId xmlns:a16="http://schemas.microsoft.com/office/drawing/2014/main" id="{F6F6C29C-72ED-4E43-9F43-0F37FF31C8DC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-153007" y="5568569"/>
            <a:ext cx="4320480" cy="647650"/>
          </a:xfrm>
        </p:spPr>
        <p:txBody>
          <a:bodyPr/>
          <a:lstStyle/>
          <a:p>
            <a:pPr algn="ctr"/>
            <a:r>
              <a:rPr lang="pt-BR" sz="2200" dirty="0">
                <a:solidFill>
                  <a:schemeClr val="bg1"/>
                </a:solidFill>
              </a:rPr>
              <a:t>seus</a:t>
            </a:r>
          </a:p>
          <a:p>
            <a:pPr algn="ctr"/>
            <a:r>
              <a:rPr lang="pt-BR" sz="2200" dirty="0">
                <a:solidFill>
                  <a:schemeClr val="bg1"/>
                </a:solidFill>
              </a:rPr>
              <a:t>Pontos de</a:t>
            </a:r>
          </a:p>
          <a:p>
            <a:pPr algn="ctr"/>
            <a:r>
              <a:rPr lang="pt-BR" sz="2200" dirty="0">
                <a:solidFill>
                  <a:schemeClr val="bg1"/>
                </a:solidFill>
              </a:rPr>
              <a:t>recompensa</a:t>
            </a:r>
          </a:p>
        </p:txBody>
      </p:sp>
      <p:cxnSp>
        <p:nvCxnSpPr>
          <p:cNvPr id="32" name="直線コネクタ 23">
            <a:extLst>
              <a:ext uri="{FF2B5EF4-FFF2-40B4-BE49-F238E27FC236}">
                <a16:creationId xmlns:a16="http://schemas.microsoft.com/office/drawing/2014/main" id="{79F82BB2-897E-432F-B5B6-564050C71517}"/>
              </a:ext>
            </a:extLst>
          </p:cNvPr>
          <p:cNvCxnSpPr>
            <a:cxnSpLocks/>
          </p:cNvCxnSpPr>
          <p:nvPr/>
        </p:nvCxnSpPr>
        <p:spPr>
          <a:xfrm flipH="1" flipV="1">
            <a:off x="3197607" y="3236378"/>
            <a:ext cx="3385429" cy="1529016"/>
          </a:xfrm>
          <a:prstGeom prst="line">
            <a:avLst/>
          </a:prstGeom>
          <a:ln w="19050" cap="flat" cmpd="sng" algn="ctr">
            <a:solidFill>
              <a:schemeClr val="accent6"/>
            </a:solidFill>
            <a:prstDash val="sysDash"/>
            <a:round/>
            <a:headEnd type="oval" w="lg" len="lg"/>
            <a:tailEnd type="oval" w="lg" len="lg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7" name="直線コネクタ 23">
            <a:extLst>
              <a:ext uri="{FF2B5EF4-FFF2-40B4-BE49-F238E27FC236}">
                <a16:creationId xmlns:a16="http://schemas.microsoft.com/office/drawing/2014/main" id="{83BBC574-17F3-49D9-8F19-521598F266AB}"/>
              </a:ext>
            </a:extLst>
          </p:cNvPr>
          <p:cNvCxnSpPr>
            <a:cxnSpLocks/>
          </p:cNvCxnSpPr>
          <p:nvPr/>
        </p:nvCxnSpPr>
        <p:spPr>
          <a:xfrm>
            <a:off x="7239110" y="3236378"/>
            <a:ext cx="1048861" cy="1587033"/>
          </a:xfrm>
          <a:prstGeom prst="line">
            <a:avLst/>
          </a:prstGeom>
          <a:ln w="19050" cap="flat" cmpd="sng" algn="ctr">
            <a:solidFill>
              <a:schemeClr val="accent6"/>
            </a:solidFill>
            <a:prstDash val="sysDash"/>
            <a:round/>
            <a:headEnd type="oval" w="lg" len="lg"/>
            <a:tailEnd type="oval" w="lg" len="lg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40" name="直線コネクタ 23">
            <a:extLst>
              <a:ext uri="{FF2B5EF4-FFF2-40B4-BE49-F238E27FC236}">
                <a16:creationId xmlns:a16="http://schemas.microsoft.com/office/drawing/2014/main" id="{D309CF66-740D-4D09-BF7B-5368573DA25D}"/>
              </a:ext>
            </a:extLst>
          </p:cNvPr>
          <p:cNvCxnSpPr>
            <a:cxnSpLocks/>
          </p:cNvCxnSpPr>
          <p:nvPr/>
        </p:nvCxnSpPr>
        <p:spPr>
          <a:xfrm>
            <a:off x="8828964" y="2760997"/>
            <a:ext cx="1234215" cy="2062414"/>
          </a:xfrm>
          <a:prstGeom prst="line">
            <a:avLst/>
          </a:prstGeom>
          <a:ln w="19050" cap="flat" cmpd="sng" algn="ctr">
            <a:solidFill>
              <a:schemeClr val="accent6"/>
            </a:solidFill>
            <a:prstDash val="sysDash"/>
            <a:round/>
            <a:headEnd type="oval" w="lg" len="lg"/>
            <a:tailEnd type="oval" w="lg" len="lg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43" name="直線コネクタ 23">
            <a:extLst>
              <a:ext uri="{FF2B5EF4-FFF2-40B4-BE49-F238E27FC236}">
                <a16:creationId xmlns:a16="http://schemas.microsoft.com/office/drawing/2014/main" id="{FE4531BF-CC59-4500-A854-DC9D53246448}"/>
              </a:ext>
            </a:extLst>
          </p:cNvPr>
          <p:cNvCxnSpPr>
            <a:cxnSpLocks/>
          </p:cNvCxnSpPr>
          <p:nvPr/>
        </p:nvCxnSpPr>
        <p:spPr>
          <a:xfrm flipH="1">
            <a:off x="11653033" y="2814167"/>
            <a:ext cx="1371645" cy="2105792"/>
          </a:xfrm>
          <a:prstGeom prst="line">
            <a:avLst/>
          </a:prstGeom>
          <a:ln w="19050" cap="flat" cmpd="sng" algn="ctr">
            <a:solidFill>
              <a:schemeClr val="accent6"/>
            </a:solidFill>
            <a:prstDash val="sysDash"/>
            <a:round/>
            <a:headEnd type="oval" w="lg" len="lg"/>
            <a:tailEnd type="oval" w="lg" len="lg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46" name="直線コネクタ 23">
            <a:extLst>
              <a:ext uri="{FF2B5EF4-FFF2-40B4-BE49-F238E27FC236}">
                <a16:creationId xmlns:a16="http://schemas.microsoft.com/office/drawing/2014/main" id="{30F2C04E-996C-4CE0-9854-2E369CC70620}"/>
              </a:ext>
            </a:extLst>
          </p:cNvPr>
          <p:cNvCxnSpPr>
            <a:cxnSpLocks/>
          </p:cNvCxnSpPr>
          <p:nvPr/>
        </p:nvCxnSpPr>
        <p:spPr>
          <a:xfrm flipH="1">
            <a:off x="8287971" y="4823411"/>
            <a:ext cx="5653498" cy="1037873"/>
          </a:xfrm>
          <a:prstGeom prst="line">
            <a:avLst/>
          </a:prstGeom>
          <a:ln w="19050" cap="flat" cmpd="sng" algn="ctr">
            <a:solidFill>
              <a:schemeClr val="accent6"/>
            </a:solidFill>
            <a:prstDash val="sysDash"/>
            <a:round/>
            <a:headEnd type="oval" w="lg" len="lg"/>
            <a:tailEnd type="oval" w="lg" len="lg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49" name="直線コネクタ 23">
            <a:extLst>
              <a:ext uri="{FF2B5EF4-FFF2-40B4-BE49-F238E27FC236}">
                <a16:creationId xmlns:a16="http://schemas.microsoft.com/office/drawing/2014/main" id="{4AC23104-5632-4877-AC38-1BC680B28D91}"/>
              </a:ext>
            </a:extLst>
          </p:cNvPr>
          <p:cNvCxnSpPr>
            <a:cxnSpLocks/>
          </p:cNvCxnSpPr>
          <p:nvPr/>
        </p:nvCxnSpPr>
        <p:spPr>
          <a:xfrm flipH="1">
            <a:off x="8155293" y="6540238"/>
            <a:ext cx="5804242" cy="249744"/>
          </a:xfrm>
          <a:prstGeom prst="line">
            <a:avLst/>
          </a:prstGeom>
          <a:ln w="19050" cap="flat" cmpd="sng" algn="ctr">
            <a:solidFill>
              <a:schemeClr val="accent6"/>
            </a:solidFill>
            <a:prstDash val="sysDash"/>
            <a:round/>
            <a:headEnd type="oval" w="lg" len="lg"/>
            <a:tailEnd type="oval" w="lg" len="lg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52" name="直線コネクタ 23">
            <a:extLst>
              <a:ext uri="{FF2B5EF4-FFF2-40B4-BE49-F238E27FC236}">
                <a16:creationId xmlns:a16="http://schemas.microsoft.com/office/drawing/2014/main" id="{4B78A513-8CF1-4F7C-8D27-1FE635D5FD16}"/>
              </a:ext>
            </a:extLst>
          </p:cNvPr>
          <p:cNvCxnSpPr>
            <a:cxnSpLocks/>
          </p:cNvCxnSpPr>
          <p:nvPr/>
        </p:nvCxnSpPr>
        <p:spPr>
          <a:xfrm flipH="1" flipV="1">
            <a:off x="8287973" y="7526854"/>
            <a:ext cx="5592437" cy="541678"/>
          </a:xfrm>
          <a:prstGeom prst="line">
            <a:avLst/>
          </a:prstGeom>
          <a:ln w="19050" cap="flat" cmpd="sng" algn="ctr">
            <a:solidFill>
              <a:schemeClr val="accent6"/>
            </a:solidFill>
            <a:prstDash val="sysDash"/>
            <a:round/>
            <a:headEnd type="oval" w="lg" len="lg"/>
            <a:tailEnd type="oval" w="lg" len="lg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55" name="直線コネクタ 23">
            <a:extLst>
              <a:ext uri="{FF2B5EF4-FFF2-40B4-BE49-F238E27FC236}">
                <a16:creationId xmlns:a16="http://schemas.microsoft.com/office/drawing/2014/main" id="{4081BBA7-A22F-4E64-AE0D-D2BA82C14BA4}"/>
              </a:ext>
            </a:extLst>
          </p:cNvPr>
          <p:cNvCxnSpPr>
            <a:cxnSpLocks/>
          </p:cNvCxnSpPr>
          <p:nvPr/>
        </p:nvCxnSpPr>
        <p:spPr>
          <a:xfrm>
            <a:off x="3175402" y="6518320"/>
            <a:ext cx="3613634" cy="920435"/>
          </a:xfrm>
          <a:prstGeom prst="line">
            <a:avLst/>
          </a:prstGeom>
          <a:ln w="19050" cap="flat" cmpd="sng" algn="ctr">
            <a:solidFill>
              <a:schemeClr val="accent6"/>
            </a:solidFill>
            <a:prstDash val="sysDash"/>
            <a:round/>
            <a:headEnd type="oval" w="lg" len="lg"/>
            <a:tailEnd type="oval" w="lg" len="lg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60" name="直線コネクタ 23">
            <a:extLst>
              <a:ext uri="{FF2B5EF4-FFF2-40B4-BE49-F238E27FC236}">
                <a16:creationId xmlns:a16="http://schemas.microsoft.com/office/drawing/2014/main" id="{DB7C89C0-3960-4A4A-A59E-48075C36184A}"/>
              </a:ext>
            </a:extLst>
          </p:cNvPr>
          <p:cNvCxnSpPr>
            <a:cxnSpLocks/>
          </p:cNvCxnSpPr>
          <p:nvPr/>
        </p:nvCxnSpPr>
        <p:spPr>
          <a:xfrm>
            <a:off x="2808122" y="4641484"/>
            <a:ext cx="3520764" cy="2038998"/>
          </a:xfrm>
          <a:prstGeom prst="line">
            <a:avLst/>
          </a:prstGeom>
          <a:ln w="19050" cap="flat" cmpd="sng" algn="ctr">
            <a:solidFill>
              <a:schemeClr val="accent6"/>
            </a:solidFill>
            <a:prstDash val="sysDash"/>
            <a:round/>
            <a:headEnd type="oval" w="lg" len="lg"/>
            <a:tailEnd type="oval" w="lg" len="lg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71" name="Espaço Reservado para Texto 30">
            <a:extLst>
              <a:ext uri="{FF2B5EF4-FFF2-40B4-BE49-F238E27FC236}">
                <a16:creationId xmlns:a16="http://schemas.microsoft.com/office/drawing/2014/main" id="{1F893B28-9BDD-446E-950E-E9910F96305D}"/>
              </a:ext>
            </a:extLst>
          </p:cNvPr>
          <p:cNvSpPr txBox="1">
            <a:spLocks/>
          </p:cNvSpPr>
          <p:nvPr/>
        </p:nvSpPr>
        <p:spPr>
          <a:xfrm>
            <a:off x="1287155" y="3785076"/>
            <a:ext cx="1440159" cy="647650"/>
          </a:xfrm>
          <a:prstGeom prst="rect">
            <a:avLst/>
          </a:prstGeom>
        </p:spPr>
        <p:txBody>
          <a:bodyPr vert="horz" lIns="163275" tIns="81638" rIns="163275" bIns="81638" rtlCol="0" anchor="ctr">
            <a:noAutofit/>
          </a:bodyPr>
          <a:lstStyle>
            <a:lvl1pPr marL="0" indent="0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4400" kern="1200" baseline="0">
                <a:solidFill>
                  <a:schemeClr val="accent1"/>
                </a:solidFill>
                <a:latin typeface="Bebas Neue Regular" pitchFamily="50" charset="0"/>
                <a:ea typeface="+mn-ea"/>
                <a:cs typeface="+mn-cs"/>
              </a:defRPr>
            </a:lvl1pPr>
            <a:lvl2pPr marL="1326612" indent="-510235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2200" dirty="0">
                <a:solidFill>
                  <a:schemeClr val="bg1"/>
                </a:solidFill>
              </a:rPr>
              <a:t>sua</a:t>
            </a:r>
          </a:p>
          <a:p>
            <a:pPr algn="ctr"/>
            <a:r>
              <a:rPr lang="pt-BR" sz="2200" dirty="0">
                <a:solidFill>
                  <a:schemeClr val="bg1"/>
                </a:solidFill>
              </a:rPr>
              <a:t>Comissão do mês atual</a:t>
            </a:r>
          </a:p>
        </p:txBody>
      </p:sp>
      <p:cxnSp>
        <p:nvCxnSpPr>
          <p:cNvPr id="39" name="直線コネクタ 23">
            <a:extLst>
              <a:ext uri="{FF2B5EF4-FFF2-40B4-BE49-F238E27FC236}">
                <a16:creationId xmlns:a16="http://schemas.microsoft.com/office/drawing/2014/main" id="{D309CF66-740D-4D09-BF7B-5368573DA25D}"/>
              </a:ext>
            </a:extLst>
          </p:cNvPr>
          <p:cNvCxnSpPr>
            <a:cxnSpLocks/>
          </p:cNvCxnSpPr>
          <p:nvPr/>
        </p:nvCxnSpPr>
        <p:spPr>
          <a:xfrm>
            <a:off x="8828965" y="2743952"/>
            <a:ext cx="3113427" cy="34091"/>
          </a:xfrm>
          <a:prstGeom prst="line">
            <a:avLst/>
          </a:prstGeom>
          <a:ln w="19050" cap="flat" cmpd="sng" algn="ctr">
            <a:solidFill>
              <a:schemeClr val="accent6"/>
            </a:solidFill>
            <a:prstDash val="sysDash"/>
            <a:round/>
            <a:headEnd type="oval" w="lg" len="lg"/>
            <a:tailEnd type="oval" w="lg" len="lg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44" name="直線コネクタ 23">
            <a:extLst>
              <a:ext uri="{FF2B5EF4-FFF2-40B4-BE49-F238E27FC236}">
                <a16:creationId xmlns:a16="http://schemas.microsoft.com/office/drawing/2014/main" id="{83BBC574-17F3-49D9-8F19-521598F266AB}"/>
              </a:ext>
            </a:extLst>
          </p:cNvPr>
          <p:cNvCxnSpPr>
            <a:cxnSpLocks/>
          </p:cNvCxnSpPr>
          <p:nvPr/>
        </p:nvCxnSpPr>
        <p:spPr>
          <a:xfrm>
            <a:off x="4568504" y="3236378"/>
            <a:ext cx="2671535" cy="0"/>
          </a:xfrm>
          <a:prstGeom prst="line">
            <a:avLst/>
          </a:prstGeom>
          <a:ln w="19050" cap="flat" cmpd="sng" algn="ctr">
            <a:solidFill>
              <a:schemeClr val="accent6"/>
            </a:solidFill>
            <a:prstDash val="sysDash"/>
            <a:round/>
            <a:headEnd type="oval" w="lg" len="lg"/>
            <a:tailEnd type="oval" w="lg" len="lg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50" name="直線コネクタ 23">
            <a:extLst>
              <a:ext uri="{FF2B5EF4-FFF2-40B4-BE49-F238E27FC236}">
                <a16:creationId xmlns:a16="http://schemas.microsoft.com/office/drawing/2014/main" id="{FE4531BF-CC59-4500-A854-DC9D53246448}"/>
              </a:ext>
            </a:extLst>
          </p:cNvPr>
          <p:cNvCxnSpPr>
            <a:cxnSpLocks/>
          </p:cNvCxnSpPr>
          <p:nvPr/>
        </p:nvCxnSpPr>
        <p:spPr>
          <a:xfrm>
            <a:off x="13024678" y="2814167"/>
            <a:ext cx="3144517" cy="1"/>
          </a:xfrm>
          <a:prstGeom prst="line">
            <a:avLst/>
          </a:prstGeom>
          <a:ln w="19050" cap="flat" cmpd="sng" algn="ctr">
            <a:solidFill>
              <a:schemeClr val="accent6"/>
            </a:solidFill>
            <a:prstDash val="sysDash"/>
            <a:round/>
            <a:headEnd type="oval" w="lg" len="lg"/>
            <a:tailEnd type="oval" w="lg" len="lg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56" name="直線コネクタ 23">
            <a:extLst>
              <a:ext uri="{FF2B5EF4-FFF2-40B4-BE49-F238E27FC236}">
                <a16:creationId xmlns:a16="http://schemas.microsoft.com/office/drawing/2014/main" id="{30F2C04E-996C-4CE0-9854-2E369CC70620}"/>
              </a:ext>
            </a:extLst>
          </p:cNvPr>
          <p:cNvCxnSpPr>
            <a:cxnSpLocks/>
          </p:cNvCxnSpPr>
          <p:nvPr/>
        </p:nvCxnSpPr>
        <p:spPr>
          <a:xfrm flipV="1">
            <a:off x="13941469" y="4841995"/>
            <a:ext cx="3084426" cy="891"/>
          </a:xfrm>
          <a:prstGeom prst="line">
            <a:avLst/>
          </a:prstGeom>
          <a:ln w="19050" cap="flat" cmpd="sng" algn="ctr">
            <a:solidFill>
              <a:schemeClr val="accent6"/>
            </a:solidFill>
            <a:prstDash val="sysDash"/>
            <a:round/>
            <a:headEnd type="oval" w="lg" len="lg"/>
            <a:tailEnd type="oval" w="lg" len="lg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61" name="直線コネクタ 23">
            <a:extLst>
              <a:ext uri="{FF2B5EF4-FFF2-40B4-BE49-F238E27FC236}">
                <a16:creationId xmlns:a16="http://schemas.microsoft.com/office/drawing/2014/main" id="{4AC23104-5632-4877-AC38-1BC680B28D91}"/>
              </a:ext>
            </a:extLst>
          </p:cNvPr>
          <p:cNvCxnSpPr>
            <a:cxnSpLocks/>
          </p:cNvCxnSpPr>
          <p:nvPr/>
        </p:nvCxnSpPr>
        <p:spPr>
          <a:xfrm>
            <a:off x="13959535" y="6540238"/>
            <a:ext cx="3732498" cy="0"/>
          </a:xfrm>
          <a:prstGeom prst="line">
            <a:avLst/>
          </a:prstGeom>
          <a:ln w="19050" cap="flat" cmpd="sng" algn="ctr">
            <a:solidFill>
              <a:schemeClr val="accent6"/>
            </a:solidFill>
            <a:prstDash val="sysDash"/>
            <a:round/>
            <a:headEnd type="oval" w="lg" len="lg"/>
            <a:tailEnd type="oval" w="lg" len="lg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64" name="直線コネクタ 23">
            <a:extLst>
              <a:ext uri="{FF2B5EF4-FFF2-40B4-BE49-F238E27FC236}">
                <a16:creationId xmlns:a16="http://schemas.microsoft.com/office/drawing/2014/main" id="{4B78A513-8CF1-4F7C-8D27-1FE635D5FD16}"/>
              </a:ext>
            </a:extLst>
          </p:cNvPr>
          <p:cNvCxnSpPr>
            <a:cxnSpLocks/>
          </p:cNvCxnSpPr>
          <p:nvPr/>
        </p:nvCxnSpPr>
        <p:spPr>
          <a:xfrm flipV="1">
            <a:off x="13880410" y="8068532"/>
            <a:ext cx="2652378" cy="21836"/>
          </a:xfrm>
          <a:prstGeom prst="line">
            <a:avLst/>
          </a:prstGeom>
          <a:ln w="19050" cap="flat" cmpd="sng" algn="ctr">
            <a:solidFill>
              <a:schemeClr val="accent6"/>
            </a:solidFill>
            <a:prstDash val="sysDash"/>
            <a:round/>
            <a:headEnd type="oval" w="lg" len="lg"/>
            <a:tailEnd type="oval" w="lg" len="lg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72" name="直線コネクタ 23">
            <a:extLst>
              <a:ext uri="{FF2B5EF4-FFF2-40B4-BE49-F238E27FC236}">
                <a16:creationId xmlns:a16="http://schemas.microsoft.com/office/drawing/2014/main" id="{4081BBA7-A22F-4E64-AE0D-D2BA82C14BA4}"/>
              </a:ext>
            </a:extLst>
          </p:cNvPr>
          <p:cNvCxnSpPr>
            <a:cxnSpLocks/>
          </p:cNvCxnSpPr>
          <p:nvPr/>
        </p:nvCxnSpPr>
        <p:spPr>
          <a:xfrm flipH="1">
            <a:off x="1203214" y="6511233"/>
            <a:ext cx="1997839" cy="0"/>
          </a:xfrm>
          <a:prstGeom prst="line">
            <a:avLst/>
          </a:prstGeom>
          <a:ln w="19050" cap="flat" cmpd="sng" algn="ctr">
            <a:solidFill>
              <a:schemeClr val="accent6"/>
            </a:solidFill>
            <a:prstDash val="sysDash"/>
            <a:round/>
            <a:headEnd type="oval" w="lg" len="lg"/>
            <a:tailEnd type="oval" w="lg" len="lg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83" name="直線コネクタ 23">
            <a:extLst>
              <a:ext uri="{FF2B5EF4-FFF2-40B4-BE49-F238E27FC236}">
                <a16:creationId xmlns:a16="http://schemas.microsoft.com/office/drawing/2014/main" id="{79F82BB2-897E-432F-B5B6-564050C71517}"/>
              </a:ext>
            </a:extLst>
          </p:cNvPr>
          <p:cNvCxnSpPr>
            <a:cxnSpLocks/>
          </p:cNvCxnSpPr>
          <p:nvPr/>
        </p:nvCxnSpPr>
        <p:spPr>
          <a:xfrm flipH="1">
            <a:off x="978510" y="3237737"/>
            <a:ext cx="2232247" cy="0"/>
          </a:xfrm>
          <a:prstGeom prst="line">
            <a:avLst/>
          </a:prstGeom>
          <a:ln w="19050" cap="flat" cmpd="sng" algn="ctr">
            <a:solidFill>
              <a:schemeClr val="accent6"/>
            </a:solidFill>
            <a:prstDash val="sysDash"/>
            <a:round/>
            <a:headEnd type="oval" w="lg" len="lg"/>
            <a:tailEnd type="oval" w="lg" len="lg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90" name="直線コネクタ 23">
            <a:extLst>
              <a:ext uri="{FF2B5EF4-FFF2-40B4-BE49-F238E27FC236}">
                <a16:creationId xmlns:a16="http://schemas.microsoft.com/office/drawing/2014/main" id="{DB7C89C0-3960-4A4A-A59E-48075C36184A}"/>
              </a:ext>
            </a:extLst>
          </p:cNvPr>
          <p:cNvCxnSpPr>
            <a:cxnSpLocks/>
          </p:cNvCxnSpPr>
          <p:nvPr/>
        </p:nvCxnSpPr>
        <p:spPr>
          <a:xfrm>
            <a:off x="1375202" y="4641484"/>
            <a:ext cx="1432920" cy="4457"/>
          </a:xfrm>
          <a:prstGeom prst="line">
            <a:avLst/>
          </a:prstGeom>
          <a:ln w="19050" cap="flat" cmpd="sng" algn="ctr">
            <a:solidFill>
              <a:schemeClr val="accent6"/>
            </a:solidFill>
            <a:prstDash val="sysDash"/>
            <a:round/>
            <a:headEnd type="oval" w="lg" len="lg"/>
            <a:tailEnd type="oval" w="lg" len="lg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33" name="Imagem 3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08696" y="506401"/>
            <a:ext cx="2654062" cy="659435"/>
          </a:xfrm>
          <a:prstGeom prst="rect">
            <a:avLst/>
          </a:prstGeom>
        </p:spPr>
      </p:pic>
      <p:sp>
        <p:nvSpPr>
          <p:cNvPr id="34" name="Espaço Reservado para Texto 15">
            <a:extLst>
              <a:ext uri="{FF2B5EF4-FFF2-40B4-BE49-F238E27FC236}">
                <a16:creationId xmlns:a16="http://schemas.microsoft.com/office/drawing/2014/main" id="{CA92AAA6-B358-4D0D-8D12-2EED375FB272}"/>
              </a:ext>
            </a:extLst>
          </p:cNvPr>
          <p:cNvSpPr txBox="1">
            <a:spLocks/>
          </p:cNvSpPr>
          <p:nvPr/>
        </p:nvSpPr>
        <p:spPr>
          <a:xfrm>
            <a:off x="3033394" y="448730"/>
            <a:ext cx="11084641" cy="91081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1632916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 baseline="0">
                <a:solidFill>
                  <a:schemeClr val="bg1">
                    <a:alpha val="80000"/>
                  </a:schemeClr>
                </a:solidFill>
                <a:latin typeface="Bebas Neue Regular" pitchFamily="50" charset="0"/>
                <a:ea typeface="+mn-ea"/>
                <a:cs typeface="+mn-cs"/>
              </a:defRPr>
            </a:lvl1pPr>
            <a:lvl2pPr marL="1326745" indent="-510286" algn="l" defTabSz="16329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50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1145" indent="-408229" algn="l" defTabSz="16329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603" indent="-408229" algn="l" defTabSz="16329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4060" indent="-408229" algn="l" defTabSz="16329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519" indent="-408229" algn="l" defTabSz="16329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977" indent="-408229" algn="l" defTabSz="16329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3434" indent="-408229" algn="l" defTabSz="16329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893" indent="-408229" algn="l" defTabSz="16329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4400" dirty="0" smtClean="0">
                <a:solidFill>
                  <a:schemeClr val="bg1"/>
                </a:solidFill>
              </a:rPr>
              <a:t>CONHEÇA TODOS OS INDICADORES DO SEU ESCRITÓRIO VIRTUAL</a:t>
            </a:r>
            <a:endParaRPr lang="pt-BR" sz="4400" dirty="0">
              <a:solidFill>
                <a:schemeClr val="bg1"/>
              </a:solidFill>
            </a:endParaRPr>
          </a:p>
        </p:txBody>
      </p:sp>
      <p:sp>
        <p:nvSpPr>
          <p:cNvPr id="35" name="Pentágono 34"/>
          <p:cNvSpPr/>
          <p:nvPr/>
        </p:nvSpPr>
        <p:spPr>
          <a:xfrm>
            <a:off x="-1666222" y="322208"/>
            <a:ext cx="3870430" cy="1001432"/>
          </a:xfrm>
          <a:prstGeom prst="homePlate">
            <a:avLst/>
          </a:prstGeom>
          <a:solidFill>
            <a:srgbClr val="0098B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pt-BR">
              <a:solidFill>
                <a:schemeClr val="tx1"/>
              </a:solidFill>
            </a:endParaRPr>
          </a:p>
        </p:txBody>
      </p:sp>
      <p:sp>
        <p:nvSpPr>
          <p:cNvPr id="36" name="Espaço Reservado para Texto 1">
            <a:extLst>
              <a:ext uri="{FF2B5EF4-FFF2-40B4-BE49-F238E27FC236}">
                <a16:creationId xmlns:a16="http://schemas.microsoft.com/office/drawing/2014/main" id="{DF74438A-B4C3-4931-A250-1727E431035C}"/>
              </a:ext>
            </a:extLst>
          </p:cNvPr>
          <p:cNvSpPr txBox="1">
            <a:spLocks/>
          </p:cNvSpPr>
          <p:nvPr/>
        </p:nvSpPr>
        <p:spPr>
          <a:xfrm>
            <a:off x="-2862261" y="218525"/>
            <a:ext cx="7695855" cy="1065867"/>
          </a:xfrm>
          <a:prstGeom prst="rect">
            <a:avLst/>
          </a:prstGeom>
        </p:spPr>
        <p:txBody>
          <a:bodyPr vert="horz" lIns="163275" tIns="81638" rIns="163275" bIns="81638" rtlCol="0" anchor="ctr">
            <a:noAutofit/>
          </a:bodyPr>
          <a:lstStyle>
            <a:lvl1pPr marL="0" indent="0" algn="l" defTabSz="1632916" rtl="0" eaLnBrk="1" latinLnBrk="0" hangingPunct="1"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None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26745" indent="-510286" algn="l" defTabSz="16329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1145" indent="-408229" algn="l" defTabSz="16329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603" indent="-408229" algn="l" defTabSz="16329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4060" indent="-408229" algn="l" defTabSz="16329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519" indent="-408229" algn="l" defTabSz="16329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977" indent="-408229" algn="l" defTabSz="16329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3434" indent="-408229" algn="l" defTabSz="16329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893" indent="-408229" algn="l" defTabSz="16329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pt-BR" sz="4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</a:t>
            </a:r>
            <a:r>
              <a:rPr lang="pt-BR" sz="48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º</a:t>
            </a:r>
          </a:p>
          <a:p>
            <a:pPr algn="ctr">
              <a:lnSpc>
                <a:spcPct val="100000"/>
              </a:lnSpc>
            </a:pPr>
            <a:r>
              <a:rPr lang="pt-BR" sz="18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SÉTIMO</a:t>
            </a:r>
            <a:endParaRPr lang="pt-BR" sz="18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8786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500"/>
                            </p:stCondLst>
                            <p:childTnLst>
                              <p:par>
                                <p:cTn id="4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500"/>
                            </p:stCondLst>
                            <p:childTnLst>
                              <p:par>
                                <p:cTn id="5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000"/>
                            </p:stCondLst>
                            <p:childTnLst>
                              <p:par>
                                <p:cTn id="5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6500"/>
                            </p:stCondLst>
                            <p:childTnLst>
                              <p:par>
                                <p:cTn id="6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7000"/>
                            </p:stCondLst>
                            <p:childTnLst>
                              <p:par>
                                <p:cTn id="6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7500"/>
                            </p:stCondLst>
                            <p:childTnLst>
                              <p:par>
                                <p:cTn id="6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8000"/>
                            </p:stCondLst>
                            <p:childTnLst>
                              <p:par>
                                <p:cTn id="7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8500"/>
                            </p:stCondLst>
                            <p:childTnLst>
                              <p:par>
                                <p:cTn id="7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8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9000"/>
                            </p:stCondLst>
                            <p:childTnLst>
                              <p:par>
                                <p:cTn id="80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2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Espaço Reservado para Imagem 14">
            <a:extLst>
              <a:ext uri="{FF2B5EF4-FFF2-40B4-BE49-F238E27FC236}">
                <a16:creationId xmlns:a16="http://schemas.microsoft.com/office/drawing/2014/main" id="{3409C9EB-4303-47C6-A467-DCBAA7190E1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8287998" cy="12191998"/>
          </a:xfrm>
        </p:spPr>
      </p:pic>
      <p:sp>
        <p:nvSpPr>
          <p:cNvPr id="13" name="Espaço Reservado para Imagem 12">
            <a:extLst>
              <a:ext uri="{FF2B5EF4-FFF2-40B4-BE49-F238E27FC236}">
                <a16:creationId xmlns:a16="http://schemas.microsoft.com/office/drawing/2014/main" id="{D5939F64-BCE7-4752-8678-124367B9CFE8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/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8B588186-6385-449A-A2E6-9824F41FF0FD}"/>
              </a:ext>
            </a:extLst>
          </p:cNvPr>
          <p:cNvSpPr/>
          <p:nvPr/>
        </p:nvSpPr>
        <p:spPr>
          <a:xfrm>
            <a:off x="-1713101" y="3073269"/>
            <a:ext cx="8415935" cy="2833260"/>
          </a:xfrm>
          <a:prstGeom prst="rect">
            <a:avLst/>
          </a:prstGeom>
          <a:solidFill>
            <a:srgbClr val="1079C4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pt-BR">
              <a:solidFill>
                <a:schemeClr val="tx1"/>
              </a:solidFill>
            </a:endParaRPr>
          </a:p>
        </p:txBody>
      </p:sp>
      <p:sp>
        <p:nvSpPr>
          <p:cNvPr id="10" name="Título 9">
            <a:extLst>
              <a:ext uri="{FF2B5EF4-FFF2-40B4-BE49-F238E27FC236}">
                <a16:creationId xmlns:a16="http://schemas.microsoft.com/office/drawing/2014/main" id="{9944B260-A807-46E9-92A6-8982ED1A8A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1396" y="3247968"/>
            <a:ext cx="6390710" cy="1189757"/>
          </a:xfrm>
        </p:spPr>
        <p:txBody>
          <a:bodyPr/>
          <a:lstStyle/>
          <a:p>
            <a:pPr algn="l"/>
            <a:r>
              <a:rPr lang="pt-BR" spc="0" dirty="0" smtClean="0"/>
              <a:t>ALÉM DE TUDO ISSO QUE VOCÊ JÁ VIU, AINDA TEMOS MUITO MAIS PARA VOCÊ EXPANDIR O SEU NEGÓCIO!</a:t>
            </a:r>
            <a:endParaRPr lang="pt-BR" spc="0" dirty="0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8B588186-6385-449A-A2E6-9824F41FF0FD}"/>
              </a:ext>
            </a:extLst>
          </p:cNvPr>
          <p:cNvSpPr/>
          <p:nvPr/>
        </p:nvSpPr>
        <p:spPr>
          <a:xfrm>
            <a:off x="-2107250" y="8203840"/>
            <a:ext cx="27284351" cy="1136340"/>
          </a:xfrm>
          <a:prstGeom prst="rect">
            <a:avLst/>
          </a:prstGeom>
          <a:solidFill>
            <a:srgbClr val="111111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pt-BR">
              <a:solidFill>
                <a:schemeClr val="tx1"/>
              </a:solidFill>
            </a:endParaRPr>
          </a:p>
        </p:txBody>
      </p:sp>
      <p:sp>
        <p:nvSpPr>
          <p:cNvPr id="17" name="Título 9">
            <a:extLst>
              <a:ext uri="{FF2B5EF4-FFF2-40B4-BE49-F238E27FC236}">
                <a16:creationId xmlns:a16="http://schemas.microsoft.com/office/drawing/2014/main" id="{848E488F-D4AE-4A2E-9E2C-94380D5B6170}"/>
              </a:ext>
            </a:extLst>
          </p:cNvPr>
          <p:cNvSpPr txBox="1">
            <a:spLocks/>
          </p:cNvSpPr>
          <p:nvPr/>
        </p:nvSpPr>
        <p:spPr>
          <a:xfrm>
            <a:off x="255513" y="8454385"/>
            <a:ext cx="17776975" cy="1189757"/>
          </a:xfrm>
          <a:prstGeom prst="rect">
            <a:avLst/>
          </a:prstGeom>
        </p:spPr>
        <p:txBody>
          <a:bodyPr anchor="t"/>
          <a:lstStyle>
            <a:lvl1pPr algn="ctr" defTabSz="1632916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kern="1200" spc="6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pc="0" dirty="0" smtClean="0"/>
              <a:t>OFEREÇA A SEUS CLIENTES SOLUÇÕES INOVADORAS, CONFIRA A SEGUIR:</a:t>
            </a:r>
            <a:endParaRPr lang="pt-BR" spc="0" dirty="0"/>
          </a:p>
        </p:txBody>
      </p:sp>
      <p:pic>
        <p:nvPicPr>
          <p:cNvPr id="18" name="Imagem 17">
            <a:extLst>
              <a:ext uri="{FF2B5EF4-FFF2-40B4-BE49-F238E27FC236}">
                <a16:creationId xmlns:a16="http://schemas.microsoft.com/office/drawing/2014/main" id="{FCC51419-D881-4292-9699-815E19FC369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6608" y="506401"/>
            <a:ext cx="3396150" cy="843816"/>
          </a:xfrm>
          <a:prstGeom prst="rect">
            <a:avLst/>
          </a:prstGeom>
        </p:spPr>
      </p:pic>
      <p:sp>
        <p:nvSpPr>
          <p:cNvPr id="9" name="Pentágono 8"/>
          <p:cNvSpPr/>
          <p:nvPr/>
        </p:nvSpPr>
        <p:spPr>
          <a:xfrm>
            <a:off x="-1792215" y="575544"/>
            <a:ext cx="3870430" cy="1048440"/>
          </a:xfrm>
          <a:prstGeom prst="homePlate">
            <a:avLst/>
          </a:prstGeom>
          <a:solidFill>
            <a:srgbClr val="003C6D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pt-BR">
              <a:solidFill>
                <a:schemeClr val="tx1"/>
              </a:solidFill>
            </a:endParaRPr>
          </a:p>
        </p:txBody>
      </p:sp>
      <p:sp>
        <p:nvSpPr>
          <p:cNvPr id="11" name="Espaço Reservado para Texto 1">
            <a:extLst>
              <a:ext uri="{FF2B5EF4-FFF2-40B4-BE49-F238E27FC236}">
                <a16:creationId xmlns:a16="http://schemas.microsoft.com/office/drawing/2014/main" id="{DF74438A-B4C3-4931-A250-1727E431035C}"/>
              </a:ext>
            </a:extLst>
          </p:cNvPr>
          <p:cNvSpPr txBox="1">
            <a:spLocks/>
          </p:cNvSpPr>
          <p:nvPr/>
        </p:nvSpPr>
        <p:spPr>
          <a:xfrm>
            <a:off x="-2872335" y="507985"/>
            <a:ext cx="7695855" cy="1065867"/>
          </a:xfrm>
          <a:prstGeom prst="rect">
            <a:avLst/>
          </a:prstGeom>
        </p:spPr>
        <p:txBody>
          <a:bodyPr vert="horz" lIns="163275" tIns="81638" rIns="163275" bIns="81638" rtlCol="0" anchor="ctr">
            <a:noAutofit/>
          </a:bodyPr>
          <a:lstStyle>
            <a:lvl1pPr marL="0" indent="0" algn="l" defTabSz="1632916" rtl="0" eaLnBrk="1" latinLnBrk="0" hangingPunct="1"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None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26745" indent="-510286" algn="l" defTabSz="16329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1145" indent="-408229" algn="l" defTabSz="16329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603" indent="-408229" algn="l" defTabSz="16329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4060" indent="-408229" algn="l" defTabSz="16329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519" indent="-408229" algn="l" defTabSz="16329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977" indent="-408229" algn="l" defTabSz="16329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3434" indent="-408229" algn="l" defTabSz="16329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893" indent="-408229" algn="l" defTabSz="16329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pt-BR" sz="4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</a:t>
            </a:r>
            <a:r>
              <a:rPr lang="pt-BR" sz="48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º</a:t>
            </a:r>
          </a:p>
          <a:p>
            <a:pPr algn="ctr">
              <a:lnSpc>
                <a:spcPct val="100000"/>
              </a:lnSpc>
            </a:pPr>
            <a:r>
              <a:rPr lang="pt-BR" sz="18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OITAVO</a:t>
            </a:r>
            <a:endParaRPr lang="pt-BR" sz="18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02626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tângulo 17">
            <a:extLst>
              <a:ext uri="{FF2B5EF4-FFF2-40B4-BE49-F238E27FC236}">
                <a16:creationId xmlns:a16="http://schemas.microsoft.com/office/drawing/2014/main" id="{CB13670A-34D7-431E-9DAA-C9B7BA487D97}"/>
              </a:ext>
            </a:extLst>
          </p:cNvPr>
          <p:cNvSpPr/>
          <p:nvPr/>
        </p:nvSpPr>
        <p:spPr>
          <a:xfrm>
            <a:off x="3042465" y="4273714"/>
            <a:ext cx="17885306" cy="1716208"/>
          </a:xfrm>
          <a:prstGeom prst="rect">
            <a:avLst/>
          </a:prstGeom>
          <a:solidFill>
            <a:srgbClr val="1079C4">
              <a:alpha val="80000"/>
            </a:srgb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pt-BR"/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CB13670A-34D7-431E-9DAA-C9B7BA487D97}"/>
              </a:ext>
            </a:extLst>
          </p:cNvPr>
          <p:cNvSpPr/>
          <p:nvPr/>
        </p:nvSpPr>
        <p:spPr>
          <a:xfrm>
            <a:off x="3653390" y="8570792"/>
            <a:ext cx="14634610" cy="1716208"/>
          </a:xfrm>
          <a:prstGeom prst="rect">
            <a:avLst/>
          </a:prstGeom>
          <a:solidFill>
            <a:srgbClr val="0098BF">
              <a:alpha val="74902"/>
            </a:srgb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pt-BR"/>
          </a:p>
        </p:txBody>
      </p:sp>
      <p:pic>
        <p:nvPicPr>
          <p:cNvPr id="11" name="Espaço Reservado para Imagem 10">
            <a:extLst>
              <a:ext uri="{FF2B5EF4-FFF2-40B4-BE49-F238E27FC236}">
                <a16:creationId xmlns:a16="http://schemas.microsoft.com/office/drawing/2014/main" id="{BB4C8E67-41D7-4D1B-9879-4665FB5C650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4" r="1224"/>
          <a:stretch>
            <a:fillRect/>
          </a:stretch>
        </p:blipFill>
        <p:spPr/>
      </p:pic>
      <p:sp>
        <p:nvSpPr>
          <p:cNvPr id="10" name="Espaço Reservado para Texto 9">
            <a:extLst>
              <a:ext uri="{FF2B5EF4-FFF2-40B4-BE49-F238E27FC236}">
                <a16:creationId xmlns:a16="http://schemas.microsoft.com/office/drawing/2014/main" id="{E64785AB-04BE-4843-88BA-DBC0991869A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089014" y="4286001"/>
            <a:ext cx="11792208" cy="1035115"/>
          </a:xfrm>
        </p:spPr>
        <p:txBody>
          <a:bodyPr/>
          <a:lstStyle/>
          <a:p>
            <a:pPr algn="r">
              <a:lnSpc>
                <a:spcPct val="200000"/>
              </a:lnSpc>
            </a:pPr>
            <a:r>
              <a:rPr lang="pt-BR" sz="24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AGORA ALÉM DE VENDER PRODUTOS PELA INTERNET, VOCÊ AINDA PODERÁ MONTAR UMA EQUIPE DE VENDAS PARA GERIR!</a:t>
            </a:r>
          </a:p>
        </p:txBody>
      </p:sp>
      <p:pic>
        <p:nvPicPr>
          <p:cNvPr id="17" name="Imagem 16">
            <a:extLst>
              <a:ext uri="{FF2B5EF4-FFF2-40B4-BE49-F238E27FC236}">
                <a16:creationId xmlns:a16="http://schemas.microsoft.com/office/drawing/2014/main" id="{CBCE4979-2432-412C-AF35-ACB2B0F3D08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445" y="9238955"/>
            <a:ext cx="3358071" cy="831815"/>
          </a:xfrm>
          <a:prstGeom prst="rect">
            <a:avLst/>
          </a:prstGeom>
        </p:spPr>
      </p:pic>
      <p:sp>
        <p:nvSpPr>
          <p:cNvPr id="9" name="Espaço Reservado para Texto 9">
            <a:extLst>
              <a:ext uri="{FF2B5EF4-FFF2-40B4-BE49-F238E27FC236}">
                <a16:creationId xmlns:a16="http://schemas.microsoft.com/office/drawing/2014/main" id="{CF5BC30C-0DA8-45A9-8BB4-D407C33F1EAB}"/>
              </a:ext>
            </a:extLst>
          </p:cNvPr>
          <p:cNvSpPr txBox="1">
            <a:spLocks/>
          </p:cNvSpPr>
          <p:nvPr/>
        </p:nvSpPr>
        <p:spPr>
          <a:xfrm>
            <a:off x="4605415" y="7708785"/>
            <a:ext cx="12781420" cy="3240360"/>
          </a:xfrm>
          <a:prstGeom prst="rect">
            <a:avLst/>
          </a:prstGeom>
        </p:spPr>
        <p:txBody>
          <a:bodyPr vert="horz" lIns="163275" tIns="81638" rIns="163275" bIns="81638" rtlCol="0" anchor="ctr">
            <a:noAutofit/>
          </a:bodyPr>
          <a:lstStyle>
            <a:lvl1pPr marL="0" indent="0" algn="l" defTabSz="1632916" rtl="0" eaLnBrk="1" latinLnBrk="0" hangingPunct="1"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None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26745" indent="-510286" algn="l" defTabSz="16329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1145" indent="-408229" algn="l" defTabSz="16329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603" indent="-408229" algn="l" defTabSz="16329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4060" indent="-408229" algn="l" defTabSz="16329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519" indent="-408229" algn="l" defTabSz="16329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977" indent="-408229" algn="l" defTabSz="16329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3434" indent="-408229" algn="l" defTabSz="16329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893" indent="-408229" algn="l" defTabSz="16329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3200" spc="-150" dirty="0">
                <a:solidFill>
                  <a:schemeClr val="bg1"/>
                </a:solidFill>
              </a:rPr>
              <a:t>Ou seja você poderá montar uma equipe de vendas para vender todos estes produtos </a:t>
            </a:r>
            <a:r>
              <a:rPr lang="pt-BR" sz="3200" spc="-150" dirty="0" smtClean="0">
                <a:solidFill>
                  <a:schemeClr val="bg1"/>
                </a:solidFill>
              </a:rPr>
              <a:t>listados, </a:t>
            </a:r>
            <a:r>
              <a:rPr lang="pt-BR" sz="3200" spc="-150" dirty="0">
                <a:solidFill>
                  <a:schemeClr val="bg1"/>
                </a:solidFill>
              </a:rPr>
              <a:t>e ainda vender o que lhe apresentaremos a seguir!</a:t>
            </a:r>
          </a:p>
        </p:txBody>
      </p:sp>
      <p:sp>
        <p:nvSpPr>
          <p:cNvPr id="14" name="Espaço Reservado para Texto 1">
            <a:extLst>
              <a:ext uri="{FF2B5EF4-FFF2-40B4-BE49-F238E27FC236}">
                <a16:creationId xmlns:a16="http://schemas.microsoft.com/office/drawing/2014/main" id="{DF74438A-B4C3-4931-A250-1727E431035C}"/>
              </a:ext>
            </a:extLst>
          </p:cNvPr>
          <p:cNvSpPr txBox="1">
            <a:spLocks/>
          </p:cNvSpPr>
          <p:nvPr/>
        </p:nvSpPr>
        <p:spPr>
          <a:xfrm>
            <a:off x="-3097360" y="192950"/>
            <a:ext cx="7695855" cy="1065867"/>
          </a:xfrm>
          <a:prstGeom prst="rect">
            <a:avLst/>
          </a:prstGeom>
        </p:spPr>
        <p:txBody>
          <a:bodyPr vert="horz" lIns="163275" tIns="81638" rIns="163275" bIns="81638" rtlCol="0" anchor="ctr">
            <a:noAutofit/>
          </a:bodyPr>
          <a:lstStyle>
            <a:lvl1pPr marL="0" indent="0" algn="l" defTabSz="1632916" rtl="0" eaLnBrk="1" latinLnBrk="0" hangingPunct="1"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None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26745" indent="-510286" algn="l" defTabSz="16329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1145" indent="-408229" algn="l" defTabSz="16329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603" indent="-408229" algn="l" defTabSz="16329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4060" indent="-408229" algn="l" defTabSz="16329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519" indent="-408229" algn="l" defTabSz="16329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977" indent="-408229" algn="l" defTabSz="16329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3434" indent="-408229" algn="l" defTabSz="16329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893" indent="-408229" algn="l" defTabSz="16329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pt-BR" sz="48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9º</a:t>
            </a:r>
          </a:p>
          <a:p>
            <a:pPr algn="ctr">
              <a:lnSpc>
                <a:spcPct val="100000"/>
              </a:lnSpc>
            </a:pPr>
            <a:r>
              <a:rPr lang="pt-BR" sz="18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NONO</a:t>
            </a:r>
            <a:endParaRPr lang="pt-BR" sz="18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557219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7189568D-6D97-42DA-8D08-74E47D51E9E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" r="4"/>
          <a:stretch>
            <a:fillRect/>
          </a:stretch>
        </p:blipFill>
        <p:spPr>
          <a:xfrm>
            <a:off x="1" y="0"/>
            <a:ext cx="18288000" cy="10287000"/>
          </a:xfrm>
        </p:spPr>
      </p:pic>
      <p:sp>
        <p:nvSpPr>
          <p:cNvPr id="3" name="Retângulo: Cantos Arredondados 2">
            <a:extLst>
              <a:ext uri="{FF2B5EF4-FFF2-40B4-BE49-F238E27FC236}">
                <a16:creationId xmlns:a16="http://schemas.microsoft.com/office/drawing/2014/main" id="{68C0CF4B-D755-438F-8E1B-9AB2FAAB5F60}"/>
              </a:ext>
            </a:extLst>
          </p:cNvPr>
          <p:cNvSpPr/>
          <p:nvPr/>
        </p:nvSpPr>
        <p:spPr>
          <a:xfrm>
            <a:off x="953090" y="8473870"/>
            <a:ext cx="16201800" cy="1395156"/>
          </a:xfrm>
          <a:prstGeom prst="roundRect">
            <a:avLst/>
          </a:prstGeom>
          <a:solidFill>
            <a:srgbClr val="1079C4">
              <a:alpha val="74902"/>
            </a:srgb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pt-BR"/>
          </a:p>
        </p:txBody>
      </p:sp>
      <p:sp>
        <p:nvSpPr>
          <p:cNvPr id="2" name="テキスト プレースホルダー 1"/>
          <p:cNvSpPr>
            <a:spLocks noGrp="1"/>
          </p:cNvSpPr>
          <p:nvPr>
            <p:ph type="body" sz="quarter" idx="11"/>
          </p:nvPr>
        </p:nvSpPr>
        <p:spPr>
          <a:xfrm>
            <a:off x="278015" y="823020"/>
            <a:ext cx="5221033" cy="5220580"/>
          </a:xfrm>
        </p:spPr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タイトル 5"/>
          <p:cNvSpPr>
            <a:spLocks noGrp="1"/>
          </p:cNvSpPr>
          <p:nvPr>
            <p:ph type="ctrTitle"/>
          </p:nvPr>
        </p:nvSpPr>
        <p:spPr>
          <a:xfrm>
            <a:off x="413042" y="3381419"/>
            <a:ext cx="4980061" cy="1061629"/>
          </a:xfrm>
        </p:spPr>
        <p:txBody>
          <a:bodyPr/>
          <a:lstStyle/>
          <a:p>
            <a:r>
              <a:rPr kumimoji="1" lang="en-US" altLang="ja-JP" dirty="0"/>
              <a:t>CONHEÇA O INOVADOR</a:t>
            </a:r>
            <a:br>
              <a:rPr kumimoji="1" lang="en-US" altLang="ja-JP" dirty="0"/>
            </a:br>
            <a:r>
              <a:rPr kumimoji="1" lang="en-US" altLang="ja-JP" dirty="0"/>
              <a:t>BALICRED.</a:t>
            </a:r>
            <a:endParaRPr kumimoji="1" lang="ja-JP" altLang="en-US" dirty="0"/>
          </a:p>
        </p:txBody>
      </p:sp>
      <p:pic>
        <p:nvPicPr>
          <p:cNvPr id="7" name="図プレースホルダー 6"/>
          <p:cNvPicPr>
            <a:picLocks noGrp="1" noChangeAspect="1"/>
          </p:cNvPicPr>
          <p:nvPr>
            <p:ph type="pic" sz="quarter" idx="18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64838" y="1433783"/>
            <a:ext cx="1847385" cy="1847224"/>
          </a:xfrm>
        </p:spPr>
      </p:pic>
      <p:sp>
        <p:nvSpPr>
          <p:cNvPr id="8" name="タイトル 5">
            <a:extLst>
              <a:ext uri="{FF2B5EF4-FFF2-40B4-BE49-F238E27FC236}">
                <a16:creationId xmlns:a16="http://schemas.microsoft.com/office/drawing/2014/main" id="{4A31C651-99F8-4A3F-BEE3-2A63832CE48D}"/>
              </a:ext>
            </a:extLst>
          </p:cNvPr>
          <p:cNvSpPr txBox="1">
            <a:spLocks/>
          </p:cNvSpPr>
          <p:nvPr/>
        </p:nvSpPr>
        <p:spPr>
          <a:xfrm>
            <a:off x="1178114" y="8613888"/>
            <a:ext cx="15751750" cy="1189757"/>
          </a:xfrm>
          <a:prstGeom prst="rect">
            <a:avLst/>
          </a:prstGeom>
        </p:spPr>
        <p:txBody>
          <a:bodyPr anchor="t"/>
          <a:lstStyle>
            <a:lvl1pPr algn="ctr" defTabSz="1632916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kern="1200" spc="6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400" spc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Um produto totalmente inovador e </a:t>
            </a:r>
            <a:r>
              <a:rPr lang="pt-BR" sz="2400" spc="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funcional, </a:t>
            </a:r>
            <a:r>
              <a:rPr lang="pt-BR" sz="2400" spc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que criamos pra facilitar e melhorar a vida tanto de </a:t>
            </a:r>
            <a:r>
              <a:rPr lang="pt-BR" sz="2400" spc="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quem </a:t>
            </a:r>
            <a:r>
              <a:rPr lang="pt-BR" sz="2400" spc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usa o </a:t>
            </a:r>
            <a:r>
              <a:rPr lang="pt-BR" sz="2400" spc="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cartão, </a:t>
            </a:r>
            <a:r>
              <a:rPr lang="pt-BR" sz="2400" spc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como também a de quem </a:t>
            </a:r>
            <a:r>
              <a:rPr lang="pt-BR" sz="2400" spc="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 comercializa</a:t>
            </a:r>
            <a:r>
              <a:rPr lang="pt-BR" sz="2400" spc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Entendendo que quem compra o nosso </a:t>
            </a:r>
            <a:r>
              <a:rPr lang="pt-BR" sz="2400" spc="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cartão, </a:t>
            </a:r>
            <a:r>
              <a:rPr lang="pt-BR" sz="2400" spc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também pode comercializa-lo, e ganhar muito dinheiro com ele, além de benefícios como:</a:t>
            </a:r>
            <a:endParaRPr kumimoji="1" lang="ja-JP" altLang="en-US" sz="2400" spc="0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Espaço Reservado para Texto 1">
            <a:extLst>
              <a:ext uri="{FF2B5EF4-FFF2-40B4-BE49-F238E27FC236}">
                <a16:creationId xmlns:a16="http://schemas.microsoft.com/office/drawing/2014/main" id="{DF74438A-B4C3-4931-A250-1727E431035C}"/>
              </a:ext>
            </a:extLst>
          </p:cNvPr>
          <p:cNvSpPr txBox="1">
            <a:spLocks/>
          </p:cNvSpPr>
          <p:nvPr/>
        </p:nvSpPr>
        <p:spPr>
          <a:xfrm>
            <a:off x="12969425" y="665700"/>
            <a:ext cx="7695855" cy="1065867"/>
          </a:xfrm>
          <a:prstGeom prst="rect">
            <a:avLst/>
          </a:prstGeom>
        </p:spPr>
        <p:txBody>
          <a:bodyPr vert="horz" lIns="163275" tIns="81638" rIns="163275" bIns="81638" rtlCol="0" anchor="ctr">
            <a:noAutofit/>
          </a:bodyPr>
          <a:lstStyle>
            <a:lvl1pPr marL="0" indent="0" algn="l" defTabSz="1632916" rtl="0" eaLnBrk="1" latinLnBrk="0" hangingPunct="1"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None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26745" indent="-510286" algn="l" defTabSz="16329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1145" indent="-408229" algn="l" defTabSz="16329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603" indent="-408229" algn="l" defTabSz="16329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4060" indent="-408229" algn="l" defTabSz="16329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519" indent="-408229" algn="l" defTabSz="16329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977" indent="-408229" algn="l" defTabSz="16329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3434" indent="-408229" algn="l" defTabSz="16329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893" indent="-408229" algn="l" defTabSz="16329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pt-BR" sz="48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10º</a:t>
            </a:r>
          </a:p>
          <a:p>
            <a:pPr algn="ctr">
              <a:lnSpc>
                <a:spcPct val="100000"/>
              </a:lnSpc>
            </a:pPr>
            <a:r>
              <a:rPr lang="pt-BR" sz="18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DÉCIMA</a:t>
            </a:r>
            <a:endParaRPr lang="pt-BR" sz="18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Espaço Reservado para Texto 1">
            <a:extLst>
              <a:ext uri="{FF2B5EF4-FFF2-40B4-BE49-F238E27FC236}">
                <a16:creationId xmlns:a16="http://schemas.microsoft.com/office/drawing/2014/main" id="{DF74438A-B4C3-4931-A250-1727E431035C}"/>
              </a:ext>
            </a:extLst>
          </p:cNvPr>
          <p:cNvSpPr txBox="1">
            <a:spLocks/>
          </p:cNvSpPr>
          <p:nvPr/>
        </p:nvSpPr>
        <p:spPr>
          <a:xfrm>
            <a:off x="5206062" y="372789"/>
            <a:ext cx="7695855" cy="1065867"/>
          </a:xfrm>
          <a:prstGeom prst="rect">
            <a:avLst/>
          </a:prstGeom>
        </p:spPr>
        <p:txBody>
          <a:bodyPr vert="horz" lIns="163275" tIns="81638" rIns="163275" bIns="81638" rtlCol="0" anchor="ctr">
            <a:noAutofit/>
          </a:bodyPr>
          <a:lstStyle>
            <a:lvl1pPr marL="0" indent="0" algn="l" defTabSz="1632916" rtl="0" eaLnBrk="1" latinLnBrk="0" hangingPunct="1"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None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26745" indent="-510286" algn="l" defTabSz="16329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1145" indent="-408229" algn="l" defTabSz="16329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603" indent="-408229" algn="l" defTabSz="16329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4060" indent="-408229" algn="l" defTabSz="16329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519" indent="-408229" algn="l" defTabSz="16329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977" indent="-408229" algn="l" defTabSz="16329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3434" indent="-408229" algn="l" defTabSz="16329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893" indent="-408229" algn="l" defTabSz="16329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pt-BR" sz="48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AQUI ESTÁ!</a:t>
            </a:r>
            <a:endParaRPr lang="pt-BR" sz="18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8429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Imagem 3">
            <a:extLst>
              <a:ext uri="{FF2B5EF4-FFF2-40B4-BE49-F238E27FC236}">
                <a16:creationId xmlns:a16="http://schemas.microsoft.com/office/drawing/2014/main" id="{2AC910D5-6AFD-4339-A8C3-08CC26870C6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7100" y="-77080"/>
            <a:ext cx="19127124" cy="7411578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7" name="テキスト プレースホルダー 6"/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9" name="テキスト プレースホルダー 8"/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r>
              <a:rPr kumimoji="1" lang="en-US" altLang="ja-JP" dirty="0" err="1"/>
              <a:t>Consultas</a:t>
            </a:r>
            <a:r>
              <a:rPr kumimoji="1" lang="en-US" altLang="ja-JP" dirty="0"/>
              <a:t> com </a:t>
            </a:r>
            <a:r>
              <a:rPr kumimoji="1" lang="en-US" altLang="ja-JP" dirty="0" err="1"/>
              <a:t>os</a:t>
            </a:r>
            <a:r>
              <a:rPr kumimoji="1" lang="en-US" altLang="ja-JP" dirty="0"/>
              <a:t> </a:t>
            </a:r>
            <a:r>
              <a:rPr kumimoji="1" lang="en-US" altLang="ja-JP" dirty="0" err="1"/>
              <a:t>melhores</a:t>
            </a:r>
            <a:r>
              <a:rPr kumimoji="1" lang="en-US" altLang="ja-JP" dirty="0"/>
              <a:t> </a:t>
            </a:r>
            <a:r>
              <a:rPr kumimoji="1" lang="en-US" altLang="ja-JP" dirty="0" err="1"/>
              <a:t>profissionais</a:t>
            </a:r>
            <a:r>
              <a:rPr kumimoji="1" lang="en-US" altLang="ja-JP" dirty="0"/>
              <a:t> do </a:t>
            </a:r>
            <a:r>
              <a:rPr kumimoji="1" lang="en-US" altLang="ja-JP" dirty="0" err="1"/>
              <a:t>Brasil</a:t>
            </a:r>
            <a:r>
              <a:rPr kumimoji="1" lang="en-US" altLang="ja-JP" dirty="0"/>
              <a:t>, </a:t>
            </a:r>
            <a:r>
              <a:rPr kumimoji="1" lang="en-US" altLang="ja-JP" dirty="0" err="1"/>
              <a:t>incluindo</a:t>
            </a:r>
            <a:r>
              <a:rPr kumimoji="1" lang="en-US" altLang="ja-JP" dirty="0"/>
              <a:t> </a:t>
            </a:r>
            <a:r>
              <a:rPr kumimoji="1" lang="en-US" altLang="ja-JP" dirty="0" err="1"/>
              <a:t>também</a:t>
            </a:r>
            <a:r>
              <a:rPr kumimoji="1" lang="en-US" altLang="ja-JP" dirty="0"/>
              <a:t> </a:t>
            </a:r>
            <a:r>
              <a:rPr kumimoji="1" lang="en-US" altLang="ja-JP" dirty="0" err="1"/>
              <a:t>desconto</a:t>
            </a:r>
            <a:r>
              <a:rPr kumimoji="1" lang="en-US" altLang="ja-JP" dirty="0"/>
              <a:t> com </a:t>
            </a:r>
            <a:r>
              <a:rPr kumimoji="1" lang="en-US" altLang="ja-JP" dirty="0" err="1"/>
              <a:t>diversos</a:t>
            </a:r>
            <a:r>
              <a:rPr kumimoji="1" lang="en-US" altLang="ja-JP" dirty="0"/>
              <a:t> </a:t>
            </a:r>
            <a:r>
              <a:rPr kumimoji="1" lang="en-US" altLang="ja-JP" dirty="0" err="1"/>
              <a:t>encargos</a:t>
            </a:r>
            <a:r>
              <a:rPr kumimoji="1" lang="en-US" altLang="ja-JP" dirty="0"/>
              <a:t> medicos.</a:t>
            </a:r>
            <a:endParaRPr kumimoji="1" lang="ja-JP" altLang="en-US" dirty="0"/>
          </a:p>
        </p:txBody>
      </p:sp>
      <p:sp>
        <p:nvSpPr>
          <p:cNvPr id="10" name="テキスト プレースホルダー 9"/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r>
              <a:rPr kumimoji="1" lang="en-US" altLang="ja-JP" dirty="0" err="1"/>
              <a:t>Consultas</a:t>
            </a:r>
            <a:endParaRPr kumimoji="1" lang="ja-JP" altLang="en-US" dirty="0"/>
          </a:p>
        </p:txBody>
      </p:sp>
      <p:sp>
        <p:nvSpPr>
          <p:cNvPr id="11" name="テキスト プレースホルダー 10"/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13" name="テキスト プレースホルダー 12"/>
          <p:cNvSpPr>
            <a:spLocks noGrp="1"/>
          </p:cNvSpPr>
          <p:nvPr>
            <p:ph type="body" sz="quarter" idx="31"/>
          </p:nvPr>
        </p:nvSpPr>
        <p:spPr/>
        <p:txBody>
          <a:bodyPr/>
          <a:lstStyle/>
          <a:p>
            <a:r>
              <a:rPr kumimoji="1" lang="en-US" altLang="ja-JP" dirty="0" err="1"/>
              <a:t>Exames</a:t>
            </a:r>
            <a:r>
              <a:rPr kumimoji="1" lang="en-US" altLang="ja-JP" dirty="0"/>
              <a:t> </a:t>
            </a:r>
            <a:r>
              <a:rPr kumimoji="1" lang="en-US" altLang="ja-JP" dirty="0" err="1"/>
              <a:t>gratu</a:t>
            </a:r>
            <a:r>
              <a:rPr kumimoji="1" lang="pt-BR" altLang="ja-JP" dirty="0" err="1"/>
              <a:t>itos</a:t>
            </a:r>
            <a:r>
              <a:rPr kumimoji="1" lang="pt-BR" altLang="ja-JP" dirty="0"/>
              <a:t> para você e toda família, contando também com descontos em várias clínicas especializadas.</a:t>
            </a:r>
            <a:endParaRPr kumimoji="1" lang="ja-JP" altLang="en-US" dirty="0"/>
          </a:p>
        </p:txBody>
      </p:sp>
      <p:sp>
        <p:nvSpPr>
          <p:cNvPr id="14" name="テキスト プレースホルダー 13"/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kumimoji="1" lang="en-US" altLang="ja-JP" dirty="0" err="1"/>
              <a:t>Exames</a:t>
            </a:r>
            <a:endParaRPr kumimoji="1" lang="ja-JP" altLang="en-US" dirty="0"/>
          </a:p>
        </p:txBody>
      </p:sp>
      <p:sp>
        <p:nvSpPr>
          <p:cNvPr id="15" name="テキスト プレースホルダー 14"/>
          <p:cNvSpPr>
            <a:spLocks noGrp="1"/>
          </p:cNvSpPr>
          <p:nvPr>
            <p:ph type="body" sz="quarter" idx="33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17" name="テキスト プレースホルダー 16"/>
          <p:cNvSpPr>
            <a:spLocks noGrp="1"/>
          </p:cNvSpPr>
          <p:nvPr>
            <p:ph type="body" sz="quarter" idx="35"/>
          </p:nvPr>
        </p:nvSpPr>
        <p:spPr/>
        <p:txBody>
          <a:bodyPr/>
          <a:lstStyle/>
          <a:p>
            <a:r>
              <a:rPr kumimoji="1" lang="en-US" altLang="ja-JP" dirty="0" err="1"/>
              <a:t>Encaminhamento</a:t>
            </a:r>
            <a:r>
              <a:rPr kumimoji="1" lang="en-US" altLang="ja-JP" dirty="0"/>
              <a:t> de </a:t>
            </a:r>
            <a:r>
              <a:rPr kumimoji="1" lang="en-US" altLang="ja-JP" dirty="0" err="1"/>
              <a:t>diversas</a:t>
            </a:r>
            <a:r>
              <a:rPr kumimoji="1" lang="en-US" altLang="ja-JP" dirty="0"/>
              <a:t> </a:t>
            </a:r>
            <a:r>
              <a:rPr kumimoji="1" lang="en-US" altLang="ja-JP" dirty="0" err="1"/>
              <a:t>cirurgias</a:t>
            </a:r>
            <a:r>
              <a:rPr kumimoji="1" lang="en-US" altLang="ja-JP" dirty="0"/>
              <a:t> </a:t>
            </a:r>
            <a:r>
              <a:rPr kumimoji="1" lang="en-US" altLang="ja-JP" dirty="0" err="1"/>
              <a:t>gratuítamente</a:t>
            </a:r>
            <a:r>
              <a:rPr kumimoji="1" lang="en-US" altLang="ja-JP" dirty="0"/>
              <a:t>, </a:t>
            </a:r>
            <a:r>
              <a:rPr kumimoji="1" lang="en-US" altLang="ja-JP" dirty="0" err="1"/>
              <a:t>contando</a:t>
            </a:r>
            <a:r>
              <a:rPr kumimoji="1" lang="en-US" altLang="ja-JP" dirty="0"/>
              <a:t> com </a:t>
            </a:r>
            <a:r>
              <a:rPr kumimoji="1" lang="en-US" altLang="ja-JP" dirty="0" err="1"/>
              <a:t>direcionamento</a:t>
            </a:r>
            <a:r>
              <a:rPr kumimoji="1" lang="en-US" altLang="ja-JP" dirty="0"/>
              <a:t> e </a:t>
            </a:r>
            <a:r>
              <a:rPr kumimoji="1" lang="en-US" altLang="ja-JP" dirty="0" err="1"/>
              <a:t>encargos</a:t>
            </a:r>
            <a:r>
              <a:rPr kumimoji="1" lang="en-US" altLang="ja-JP" dirty="0"/>
              <a:t> com </a:t>
            </a:r>
            <a:r>
              <a:rPr kumimoji="1" lang="en-US" altLang="ja-JP" dirty="0" err="1"/>
              <a:t>custo</a:t>
            </a:r>
            <a:r>
              <a:rPr kumimoji="1" lang="en-US" altLang="ja-JP" dirty="0"/>
              <a:t> </a:t>
            </a:r>
            <a:r>
              <a:rPr kumimoji="1" lang="en-US" altLang="ja-JP" dirty="0" err="1"/>
              <a:t>reduzido</a:t>
            </a:r>
            <a:r>
              <a:rPr kumimoji="1" lang="en-US" altLang="ja-JP" dirty="0"/>
              <a:t>.</a:t>
            </a:r>
            <a:endParaRPr kumimoji="1" lang="ja-JP" altLang="en-US" dirty="0"/>
          </a:p>
        </p:txBody>
      </p:sp>
      <p:sp>
        <p:nvSpPr>
          <p:cNvPr id="18" name="テキスト プレースホルダー 17"/>
          <p:cNvSpPr>
            <a:spLocks noGrp="1"/>
          </p:cNvSpPr>
          <p:nvPr>
            <p:ph type="body" sz="quarter" idx="36"/>
          </p:nvPr>
        </p:nvSpPr>
        <p:spPr/>
        <p:txBody>
          <a:bodyPr/>
          <a:lstStyle/>
          <a:p>
            <a:r>
              <a:rPr kumimoji="1" lang="en-US" altLang="ja-JP" dirty="0" err="1"/>
              <a:t>Cirurgias</a:t>
            </a:r>
            <a:endParaRPr kumimoji="1" lang="ja-JP" altLang="en-US" dirty="0"/>
          </a:p>
        </p:txBody>
      </p:sp>
      <p:pic>
        <p:nvPicPr>
          <p:cNvPr id="5" name="図プレースホルダー 4"/>
          <p:cNvPicPr>
            <a:picLocks noGrp="1" noChangeAspect="1"/>
          </p:cNvPicPr>
          <p:nvPr>
            <p:ph type="pic" sz="quarter" idx="30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3486" y="5745706"/>
            <a:ext cx="1125125" cy="1125125"/>
          </a:xfrm>
        </p:spPr>
      </p:pic>
      <p:pic>
        <p:nvPicPr>
          <p:cNvPr id="8" name="図プレースホルダー 7"/>
          <p:cNvPicPr>
            <a:picLocks noGrp="1" noChangeAspect="1"/>
          </p:cNvPicPr>
          <p:nvPr>
            <p:ph type="pic" sz="quarter" idx="26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" r="71"/>
          <a:stretch>
            <a:fillRect/>
          </a:stretch>
        </p:blipFill>
        <p:spPr/>
      </p:pic>
      <p:pic>
        <p:nvPicPr>
          <p:cNvPr id="16" name="図プレースホルダー 15"/>
          <p:cNvPicPr>
            <a:picLocks noGrp="1" noChangeAspect="1"/>
          </p:cNvPicPr>
          <p:nvPr>
            <p:ph type="pic" sz="quarter" idx="34"/>
          </p:nvPr>
        </p:nvPicPr>
        <p:blipFill>
          <a:blip r:embed="rId6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31218" y="5742820"/>
            <a:ext cx="1008410" cy="1125125"/>
          </a:xfrm>
        </p:spPr>
      </p:pic>
      <p:sp>
        <p:nvSpPr>
          <p:cNvPr id="20" name="テキスト プレースホルダー 13">
            <a:extLst>
              <a:ext uri="{FF2B5EF4-FFF2-40B4-BE49-F238E27FC236}">
                <a16:creationId xmlns:a16="http://schemas.microsoft.com/office/drawing/2014/main" id="{C36E27BC-7DD3-45DB-A49B-EEC042DBF044}"/>
              </a:ext>
            </a:extLst>
          </p:cNvPr>
          <p:cNvSpPr txBox="1">
            <a:spLocks/>
          </p:cNvSpPr>
          <p:nvPr/>
        </p:nvSpPr>
        <p:spPr>
          <a:xfrm>
            <a:off x="1538155" y="1874996"/>
            <a:ext cx="7124080" cy="282197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1632753" rtl="0" eaLnBrk="1" latinLnBrk="0" hangingPunct="1"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None/>
              <a:defRPr sz="3200" kern="1200" spc="300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1326612" indent="-510235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ja-JP" sz="15000" dirty="0">
                <a:solidFill>
                  <a:schemeClr val="bg2">
                    <a:lumMod val="10000"/>
                  </a:schemeClr>
                </a:solidFill>
                <a:latin typeface="Broadcast Matter" pitchFamily="2" charset="0"/>
              </a:rPr>
              <a:t>Sa</a:t>
            </a:r>
            <a:r>
              <a:rPr kumimoji="1" lang="pt-BR" altLang="ja-JP" sz="15000" dirty="0" err="1">
                <a:solidFill>
                  <a:schemeClr val="bg2">
                    <a:lumMod val="10000"/>
                  </a:schemeClr>
                </a:solidFill>
                <a:latin typeface="Broadcast Matter" pitchFamily="2" charset="0"/>
              </a:rPr>
              <a:t>úde</a:t>
            </a:r>
            <a:endParaRPr kumimoji="1" lang="ja-JP" altLang="en-US" sz="15000" dirty="0">
              <a:solidFill>
                <a:schemeClr val="bg2">
                  <a:lumMod val="10000"/>
                </a:schemeClr>
              </a:solidFill>
              <a:latin typeface="Broadcast Matter" pitchFamily="2" charset="0"/>
            </a:endParaRPr>
          </a:p>
        </p:txBody>
      </p:sp>
      <p:pic>
        <p:nvPicPr>
          <p:cNvPr id="21" name="Imagem 20">
            <a:extLst>
              <a:ext uri="{FF2B5EF4-FFF2-40B4-BE49-F238E27FC236}">
                <a16:creationId xmlns:a16="http://schemas.microsoft.com/office/drawing/2014/main" id="{4ECD76CA-ED81-4B26-8938-1A9F3AE0372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4169" y="147945"/>
            <a:ext cx="3358071" cy="831815"/>
          </a:xfrm>
          <a:prstGeom prst="rect">
            <a:avLst/>
          </a:prstGeom>
        </p:spPr>
      </p:pic>
      <p:sp>
        <p:nvSpPr>
          <p:cNvPr id="19" name="Espaço Reservado para Texto 1">
            <a:extLst>
              <a:ext uri="{FF2B5EF4-FFF2-40B4-BE49-F238E27FC236}">
                <a16:creationId xmlns:a16="http://schemas.microsoft.com/office/drawing/2014/main" id="{DF74438A-B4C3-4931-A250-1727E431035C}"/>
              </a:ext>
            </a:extLst>
          </p:cNvPr>
          <p:cNvSpPr txBox="1">
            <a:spLocks/>
          </p:cNvSpPr>
          <p:nvPr/>
        </p:nvSpPr>
        <p:spPr>
          <a:xfrm>
            <a:off x="-2692404" y="366025"/>
            <a:ext cx="7695855" cy="1065867"/>
          </a:xfrm>
          <a:prstGeom prst="rect">
            <a:avLst/>
          </a:prstGeom>
        </p:spPr>
        <p:txBody>
          <a:bodyPr vert="horz" lIns="163275" tIns="81638" rIns="163275" bIns="81638" rtlCol="0" anchor="ctr">
            <a:noAutofit/>
          </a:bodyPr>
          <a:lstStyle>
            <a:lvl1pPr marL="0" indent="0" algn="l" defTabSz="1632916" rtl="0" eaLnBrk="1" latinLnBrk="0" hangingPunct="1"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None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26745" indent="-510286" algn="l" defTabSz="16329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1145" indent="-408229" algn="l" defTabSz="16329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603" indent="-408229" algn="l" defTabSz="16329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4060" indent="-408229" algn="l" defTabSz="16329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519" indent="-408229" algn="l" defTabSz="16329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977" indent="-408229" algn="l" defTabSz="16329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3434" indent="-408229" algn="l" defTabSz="16329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893" indent="-408229" algn="l" defTabSz="16329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pt-BR" sz="4800" dirty="0" smtClean="0">
                <a:solidFill>
                  <a:srgbClr val="003C6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11º</a:t>
            </a:r>
          </a:p>
          <a:p>
            <a:pPr algn="ctr">
              <a:lnSpc>
                <a:spcPct val="100000"/>
              </a:lnSpc>
            </a:pPr>
            <a:r>
              <a:rPr lang="pt-BR" sz="1800" dirty="0" smtClean="0">
                <a:solidFill>
                  <a:srgbClr val="003C6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DÉCIMA P.</a:t>
            </a:r>
            <a:endParaRPr lang="pt-BR" sz="1800" dirty="0">
              <a:solidFill>
                <a:srgbClr val="003C6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665" b="96708" l="197" r="96850">
                        <a14:foregroundMark x1="7382" y1="4702" x2="7382" y2="4702"/>
                        <a14:foregroundMark x1="9350" y1="10345" x2="9350" y2="10345"/>
                        <a14:foregroundMark x1="4626" y1="15987" x2="4626" y2="15987"/>
                        <a14:foregroundMark x1="3445" y1="32759" x2="3445" y2="32759"/>
                        <a14:foregroundMark x1="9449" y1="33072" x2="9449" y2="33072"/>
                        <a14:foregroundMark x1="12992" y1="52351" x2="12992" y2="52351"/>
                        <a14:foregroundMark x1="14469" y1="59404" x2="14469" y2="59404"/>
                        <a14:foregroundMark x1="16240" y1="69122" x2="16240" y2="69122"/>
                        <a14:foregroundMark x1="13878" y1="76803" x2="13878" y2="76803"/>
                        <a14:foregroundMark x1="10039" y1="81348" x2="10039" y2="81348"/>
                        <a14:foregroundMark x1="7283" y1="64890" x2="64665" y2="23981"/>
                        <a14:foregroundMark x1="1969" y1="95768" x2="1969" y2="95768"/>
                        <a14:foregroundMark x1="197" y1="88558" x2="197" y2="88558"/>
                        <a14:foregroundMark x1="7480" y1="2821" x2="7480" y2="2821"/>
                        <a14:foregroundMark x1="80315" y1="6897" x2="7283" y2="3135"/>
                        <a14:foregroundMark x1="5020" y1="8934" x2="89173" y2="92476"/>
                        <a14:foregroundMark x1="96555" y1="96708" x2="96850" y2="12696"/>
                        <a14:foregroundMark x1="79429" y1="4859" x2="93307" y2="41379"/>
                        <a14:foregroundMark x1="61614" y1="29781" x2="17815" y2="9561"/>
                        <a14:foregroundMark x1="94291" y1="63166" x2="6299" y2="61912"/>
                        <a14:foregroundMark x1="7382" y1="21630" x2="51673" y2="11285"/>
                        <a14:backgroundMark x1="886" y1="98903" x2="886" y2="98903"/>
                        <a14:backgroundMark x1="886" y1="97806" x2="886" y2="97806"/>
                        <a14:backgroundMark x1="1969" y1="784" x2="1969" y2="784"/>
                        <a14:backgroundMark x1="98622" y1="2351" x2="98622" y2="2351"/>
                        <a14:backgroundMark x1="99213" y1="98433" x2="99213" y2="984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3611" y="48001"/>
            <a:ext cx="1620180" cy="1017394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7029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Espaço Reservado para Imagem 25">
            <a:extLst>
              <a:ext uri="{FF2B5EF4-FFF2-40B4-BE49-F238E27FC236}">
                <a16:creationId xmlns:a16="http://schemas.microsoft.com/office/drawing/2014/main" id="{50F246AD-C033-4A67-878B-CD1F1561556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72" r="15972"/>
          <a:stretch>
            <a:fillRect/>
          </a:stretch>
        </p:blipFill>
        <p:spPr>
          <a:xfrm>
            <a:off x="795" y="0"/>
            <a:ext cx="10500547" cy="10287000"/>
          </a:xfrm>
        </p:spPr>
      </p:pic>
      <p:pic>
        <p:nvPicPr>
          <p:cNvPr id="28" name="Espaço Reservado para Imagem 27">
            <a:extLst>
              <a:ext uri="{FF2B5EF4-FFF2-40B4-BE49-F238E27FC236}">
                <a16:creationId xmlns:a16="http://schemas.microsoft.com/office/drawing/2014/main" id="{3A649A32-3E0A-4617-9BDE-9D380C9842A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5285" t="2032" r="-55285" b="2032"/>
          <a:stretch/>
        </p:blipFill>
        <p:spPr>
          <a:xfrm>
            <a:off x="8063881" y="3208285"/>
            <a:ext cx="1596469" cy="560002"/>
          </a:xfrm>
        </p:spPr>
      </p:pic>
      <p:sp>
        <p:nvSpPr>
          <p:cNvPr id="7" name="テキスト プレースホルダー 6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kumimoji="1" lang="pt-BR" altLang="ja-JP" dirty="0"/>
              <a:t>Assistência Odontológica</a:t>
            </a:r>
            <a:endParaRPr kumimoji="1" lang="ja-JP" altLang="en-US" dirty="0"/>
          </a:p>
        </p:txBody>
      </p:sp>
      <p:sp>
        <p:nvSpPr>
          <p:cNvPr id="8" name="テキスト プレースホルダー 7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kumimoji="1" lang="pt-BR" altLang="ja-JP" dirty="0"/>
              <a:t>Descontos em cirurgias, exames e manutenções e urgências gratuitas.</a:t>
            </a:r>
            <a:endParaRPr kumimoji="1" lang="ja-JP" altLang="en-US" dirty="0"/>
          </a:p>
        </p:txBody>
      </p:sp>
      <p:pic>
        <p:nvPicPr>
          <p:cNvPr id="30" name="Espaço Reservado para Imagem 29">
            <a:extLst>
              <a:ext uri="{FF2B5EF4-FFF2-40B4-BE49-F238E27FC236}">
                <a16:creationId xmlns:a16="http://schemas.microsoft.com/office/drawing/2014/main" id="{0A81BAA9-6397-49E5-A996-21FD2C47EF36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 rotWithShape="1"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5285" t="2032" r="-55285" b="2032"/>
          <a:stretch/>
        </p:blipFill>
        <p:spPr>
          <a:xfrm>
            <a:off x="8423921" y="4648444"/>
            <a:ext cx="1596469" cy="560002"/>
          </a:xfrm>
        </p:spPr>
      </p:pic>
      <p:sp>
        <p:nvSpPr>
          <p:cNvPr id="11" name="テキスト プレースホルダー 10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kumimoji="1" lang="pt-BR" altLang="ja-JP" dirty="0"/>
              <a:t>Desconto em Medicamentos</a:t>
            </a:r>
          </a:p>
        </p:txBody>
      </p:sp>
      <p:sp>
        <p:nvSpPr>
          <p:cNvPr id="12" name="テキスト プレースホルダー 11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kumimoji="1" lang="pt-BR" altLang="ja-JP" dirty="0"/>
              <a:t>Diversos medicamentos que exigem investimento alto, com o </a:t>
            </a:r>
            <a:r>
              <a:rPr kumimoji="1" lang="pt-BR" altLang="ja-JP" dirty="0" err="1"/>
              <a:t>BaliCred</a:t>
            </a:r>
            <a:r>
              <a:rPr kumimoji="1" lang="pt-BR" altLang="ja-JP" dirty="0"/>
              <a:t> você terá descontos consideráveis.</a:t>
            </a:r>
            <a:endParaRPr kumimoji="1" lang="ja-JP" altLang="en-US" dirty="0"/>
          </a:p>
        </p:txBody>
      </p:sp>
      <p:pic>
        <p:nvPicPr>
          <p:cNvPr id="32" name="Espaço Reservado para Imagem 31">
            <a:extLst>
              <a:ext uri="{FF2B5EF4-FFF2-40B4-BE49-F238E27FC236}">
                <a16:creationId xmlns:a16="http://schemas.microsoft.com/office/drawing/2014/main" id="{607DB121-24A1-4F6C-AFE5-F1074B2812CE}"/>
              </a:ext>
            </a:extLst>
          </p:cNvPr>
          <p:cNvPicPr>
            <a:picLocks noGrp="1" noChangeAspect="1"/>
          </p:cNvPicPr>
          <p:nvPr>
            <p:ph type="pic" sz="quarter" idx="23"/>
          </p:nvPr>
        </p:nvPicPr>
        <p:blipFill rotWithShape="1"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5285" t="1984" r="-55285" b="1984"/>
          <a:stretch/>
        </p:blipFill>
        <p:spPr>
          <a:xfrm>
            <a:off x="8783961" y="6088606"/>
            <a:ext cx="1596469" cy="560002"/>
          </a:xfrm>
        </p:spPr>
      </p:pic>
      <p:sp>
        <p:nvSpPr>
          <p:cNvPr id="15" name="テキスト プレースホルダー 14"/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r>
              <a:rPr kumimoji="1" lang="pt-BR" altLang="ja-JP" dirty="0"/>
              <a:t>Acessórios Médicos</a:t>
            </a:r>
            <a:endParaRPr kumimoji="1" lang="ja-JP" altLang="en-US" dirty="0"/>
          </a:p>
        </p:txBody>
      </p:sp>
      <p:sp>
        <p:nvSpPr>
          <p:cNvPr id="16" name="テキスト プレースホルダー 15"/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r>
              <a:rPr kumimoji="1" lang="pt-BR" altLang="ja-JP" dirty="0"/>
              <a:t>Acessibilidade para aqueles que necessitam, vários acessórios que ajudam na locomoção e muito mais.</a:t>
            </a:r>
            <a:endParaRPr kumimoji="1" lang="ja-JP" altLang="en-US" dirty="0"/>
          </a:p>
        </p:txBody>
      </p:sp>
      <p:pic>
        <p:nvPicPr>
          <p:cNvPr id="34" name="Espaço Reservado para Imagem 33">
            <a:extLst>
              <a:ext uri="{FF2B5EF4-FFF2-40B4-BE49-F238E27FC236}">
                <a16:creationId xmlns:a16="http://schemas.microsoft.com/office/drawing/2014/main" id="{7ABAD80A-24B9-4C9D-8EC9-17602887A34A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 rotWithShape="1">
          <a:blip r:embed="rId4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7319" t="1242" r="-57319" b="1242"/>
          <a:stretch/>
        </p:blipFill>
        <p:spPr>
          <a:xfrm>
            <a:off x="9144001" y="7528765"/>
            <a:ext cx="1596469" cy="560002"/>
          </a:xfrm>
        </p:spPr>
      </p:pic>
      <p:sp>
        <p:nvSpPr>
          <p:cNvPr id="19" name="テキスト プレースホルダー 18"/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r>
              <a:rPr kumimoji="1" lang="pt-BR" altLang="ja-JP" dirty="0"/>
              <a:t>Parcelamento</a:t>
            </a:r>
            <a:endParaRPr kumimoji="1" lang="ja-JP" altLang="en-US" dirty="0"/>
          </a:p>
        </p:txBody>
      </p:sp>
      <p:sp>
        <p:nvSpPr>
          <p:cNvPr id="20" name="テキスト プレースホルダー 19"/>
          <p:cNvSpPr>
            <a:spLocks noGrp="1"/>
          </p:cNvSpPr>
          <p:nvPr>
            <p:ph type="body" sz="quarter" idx="30"/>
          </p:nvPr>
        </p:nvSpPr>
        <p:spPr>
          <a:xfrm>
            <a:off x="11021399" y="7987395"/>
            <a:ext cx="6885765" cy="585064"/>
          </a:xfrm>
        </p:spPr>
        <p:txBody>
          <a:bodyPr/>
          <a:lstStyle/>
          <a:p>
            <a:r>
              <a:rPr kumimoji="1" lang="pt-BR" altLang="ja-JP" dirty="0"/>
              <a:t>Parcelamento em todos os procedimentos de saúde.</a:t>
            </a:r>
            <a:endParaRPr kumimoji="1" lang="ja-JP" altLang="en-US" dirty="0"/>
          </a:p>
        </p:txBody>
      </p:sp>
      <p:sp>
        <p:nvSpPr>
          <p:cNvPr id="21" name="テキスト プレースホルダー 20"/>
          <p:cNvSpPr>
            <a:spLocks noGrp="1"/>
          </p:cNvSpPr>
          <p:nvPr>
            <p:ph type="body" sz="quarter" idx="31"/>
          </p:nvPr>
        </p:nvSpPr>
        <p:spPr/>
        <p:txBody>
          <a:bodyPr/>
          <a:lstStyle/>
          <a:p>
            <a:r>
              <a:rPr kumimoji="1" lang="pt-BR" altLang="ja-JP" dirty="0"/>
              <a:t>#PREVENÇÃO</a:t>
            </a:r>
            <a:endParaRPr kumimoji="1" lang="ja-JP" altLang="en-US" dirty="0"/>
          </a:p>
        </p:txBody>
      </p:sp>
      <p:sp>
        <p:nvSpPr>
          <p:cNvPr id="22" name="テキスト プレースホルダー 21"/>
          <p:cNvSpPr>
            <a:spLocks noGrp="1"/>
          </p:cNvSpPr>
          <p:nvPr>
            <p:ph type="body" sz="quarter" idx="32"/>
          </p:nvPr>
        </p:nvSpPr>
        <p:spPr>
          <a:xfrm>
            <a:off x="9363332" y="1606476"/>
            <a:ext cx="8865985" cy="1125125"/>
          </a:xfrm>
        </p:spPr>
        <p:txBody>
          <a:bodyPr/>
          <a:lstStyle/>
          <a:p>
            <a:r>
              <a:rPr kumimoji="1" lang="pt-BR" altLang="ja-JP" dirty="0"/>
              <a:t>A saúde é um dádiva, a preservar é essencial.</a:t>
            </a:r>
            <a:endParaRPr kumimoji="1" lang="ja-JP" altLang="en-US" dirty="0"/>
          </a:p>
        </p:txBody>
      </p:sp>
      <p:sp>
        <p:nvSpPr>
          <p:cNvPr id="35" name="テキスト プレースホルダー 19">
            <a:extLst>
              <a:ext uri="{FF2B5EF4-FFF2-40B4-BE49-F238E27FC236}">
                <a16:creationId xmlns:a16="http://schemas.microsoft.com/office/drawing/2014/main" id="{67338F05-32E2-4ED1-BE6A-DAF84B060C12}"/>
              </a:ext>
            </a:extLst>
          </p:cNvPr>
          <p:cNvSpPr txBox="1">
            <a:spLocks/>
          </p:cNvSpPr>
          <p:nvPr/>
        </p:nvSpPr>
        <p:spPr>
          <a:xfrm>
            <a:off x="159971" y="9647747"/>
            <a:ext cx="10237429" cy="585064"/>
          </a:xfrm>
          <a:prstGeom prst="rect">
            <a:avLst/>
          </a:prstGeom>
        </p:spPr>
        <p:txBody>
          <a:bodyPr vert="horz" lIns="163275" tIns="81638" rIns="163275" bIns="81638" rtlCol="0" anchor="t">
            <a:noAutofit/>
          </a:bodyPr>
          <a:lstStyle>
            <a:lvl1pPr marL="0" indent="0" algn="l" defTabSz="1632753" rtl="0" eaLnBrk="1" latinLnBrk="0" hangingPunct="1"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None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26612" indent="-510235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pt-BR" altLang="ja-JP" dirty="0"/>
              <a:t>DMHO</a:t>
            </a:r>
            <a:r>
              <a:rPr kumimoji="1" lang="ja-JP" altLang="pt-BR" dirty="0"/>
              <a:t> </a:t>
            </a:r>
            <a:r>
              <a:rPr kumimoji="1" lang="pt-BR" altLang="ja-JP" dirty="0"/>
              <a:t>-</a:t>
            </a:r>
            <a:r>
              <a:rPr kumimoji="1" lang="ja-JP" altLang="pt-BR" dirty="0"/>
              <a:t> </a:t>
            </a:r>
            <a:r>
              <a:rPr kumimoji="1" lang="pt-BR" altLang="ja-JP" dirty="0"/>
              <a:t>Despesas médicas, hospitalares e odontológicas no valor de até R$ 1.000,00.</a:t>
            </a:r>
            <a:endParaRPr kumimoji="1" lang="ja-JP" altLang="en-US" dirty="0"/>
          </a:p>
        </p:txBody>
      </p:sp>
      <p:pic>
        <p:nvPicPr>
          <p:cNvPr id="23" name="Imagem 22">
            <a:extLst>
              <a:ext uri="{FF2B5EF4-FFF2-40B4-BE49-F238E27FC236}">
                <a16:creationId xmlns:a16="http://schemas.microsoft.com/office/drawing/2014/main" id="{B02CCBC5-C671-4C43-91D4-E7B11B04D60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272" y="349186"/>
            <a:ext cx="3358071" cy="831815"/>
          </a:xfrm>
          <a:prstGeom prst="rect">
            <a:avLst/>
          </a:prstGeom>
        </p:spPr>
      </p:pic>
      <p:sp>
        <p:nvSpPr>
          <p:cNvPr id="24" name="Espaço Reservado para Texto 1">
            <a:extLst>
              <a:ext uri="{FF2B5EF4-FFF2-40B4-BE49-F238E27FC236}">
                <a16:creationId xmlns:a16="http://schemas.microsoft.com/office/drawing/2014/main" id="{DF74438A-B4C3-4931-A250-1727E431035C}"/>
              </a:ext>
            </a:extLst>
          </p:cNvPr>
          <p:cNvSpPr txBox="1">
            <a:spLocks/>
          </p:cNvSpPr>
          <p:nvPr/>
        </p:nvSpPr>
        <p:spPr>
          <a:xfrm>
            <a:off x="13525510" y="84886"/>
            <a:ext cx="7695855" cy="1065867"/>
          </a:xfrm>
          <a:prstGeom prst="rect">
            <a:avLst/>
          </a:prstGeom>
        </p:spPr>
        <p:txBody>
          <a:bodyPr vert="horz" lIns="163275" tIns="81638" rIns="163275" bIns="81638" rtlCol="0" anchor="ctr">
            <a:noAutofit/>
          </a:bodyPr>
          <a:lstStyle>
            <a:lvl1pPr marL="0" indent="0" algn="l" defTabSz="1632916" rtl="0" eaLnBrk="1" latinLnBrk="0" hangingPunct="1"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None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26745" indent="-510286" algn="l" defTabSz="16329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1145" indent="-408229" algn="l" defTabSz="16329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603" indent="-408229" algn="l" defTabSz="16329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4060" indent="-408229" algn="l" defTabSz="16329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519" indent="-408229" algn="l" defTabSz="16329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977" indent="-408229" algn="l" defTabSz="16329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3434" indent="-408229" algn="l" defTabSz="16329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893" indent="-408229" algn="l" defTabSz="16329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pt-BR" sz="4800" dirty="0" smtClean="0">
                <a:solidFill>
                  <a:srgbClr val="003C6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12º</a:t>
            </a:r>
          </a:p>
          <a:p>
            <a:pPr algn="ctr">
              <a:lnSpc>
                <a:spcPct val="100000"/>
              </a:lnSpc>
            </a:pPr>
            <a:r>
              <a:rPr lang="pt-BR" sz="1800" dirty="0" smtClean="0">
                <a:solidFill>
                  <a:srgbClr val="003C6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DÉCIMA S.</a:t>
            </a:r>
            <a:endParaRPr lang="pt-BR" sz="1800" dirty="0">
              <a:solidFill>
                <a:srgbClr val="003C6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6" name="Imagem 3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665" b="96708" l="197" r="96850">
                        <a14:foregroundMark x1="7382" y1="4702" x2="7382" y2="4702"/>
                        <a14:foregroundMark x1="9350" y1="10345" x2="9350" y2="10345"/>
                        <a14:foregroundMark x1="4626" y1="15987" x2="4626" y2="15987"/>
                        <a14:foregroundMark x1="3445" y1="32759" x2="3445" y2="32759"/>
                        <a14:foregroundMark x1="9449" y1="33072" x2="9449" y2="33072"/>
                        <a14:foregroundMark x1="12992" y1="52351" x2="12992" y2="52351"/>
                        <a14:foregroundMark x1="14469" y1="59404" x2="14469" y2="59404"/>
                        <a14:foregroundMark x1="16240" y1="69122" x2="16240" y2="69122"/>
                        <a14:foregroundMark x1="13878" y1="76803" x2="13878" y2="76803"/>
                        <a14:foregroundMark x1="10039" y1="81348" x2="10039" y2="81348"/>
                        <a14:foregroundMark x1="7283" y1="64890" x2="64665" y2="23981"/>
                        <a14:foregroundMark x1="1969" y1="95768" x2="1969" y2="95768"/>
                        <a14:foregroundMark x1="197" y1="88558" x2="197" y2="88558"/>
                        <a14:foregroundMark x1="7480" y1="2821" x2="7480" y2="2821"/>
                        <a14:foregroundMark x1="80315" y1="6897" x2="7283" y2="3135"/>
                        <a14:foregroundMark x1="5020" y1="8934" x2="89173" y2="92476"/>
                        <a14:foregroundMark x1="96555" y1="96708" x2="96850" y2="12696"/>
                        <a14:foregroundMark x1="79429" y1="4859" x2="93307" y2="41379"/>
                        <a14:foregroundMark x1="61614" y1="29781" x2="17815" y2="9561"/>
                        <a14:foregroundMark x1="94291" y1="63166" x2="6299" y2="61912"/>
                        <a14:foregroundMark x1="7382" y1="21630" x2="51673" y2="11285"/>
                        <a14:backgroundMark x1="886" y1="98903" x2="886" y2="98903"/>
                        <a14:backgroundMark x1="886" y1="97806" x2="886" y2="97806"/>
                        <a14:backgroundMark x1="1969" y1="784" x2="1969" y2="784"/>
                        <a14:backgroundMark x1="98622" y1="2351" x2="98622" y2="2351"/>
                        <a14:backgroundMark x1="99213" y1="98433" x2="99213" y2="984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020" y="8572459"/>
            <a:ext cx="1620180" cy="1017394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9055945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Imagem 3">
            <a:extLst>
              <a:ext uri="{FF2B5EF4-FFF2-40B4-BE49-F238E27FC236}">
                <a16:creationId xmlns:a16="http://schemas.microsoft.com/office/drawing/2014/main" id="{2AC910D5-6AFD-4339-A8C3-08CC26870C6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955" b="11052"/>
          <a:stretch/>
        </p:blipFill>
        <p:spPr>
          <a:xfrm>
            <a:off x="794" y="-1"/>
            <a:ext cx="18286413" cy="7213731"/>
          </a:xfrm>
        </p:spPr>
      </p:pic>
      <p:sp>
        <p:nvSpPr>
          <p:cNvPr id="7" name="テキスト プレースホルダー 6"/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9" name="テキスト プレースホルダー 8"/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pt-BR" dirty="0"/>
              <a:t>Câmeras para monitoramento de sua Residência, Empresa e Comércio. Tecnologia líder mundial em Biometria Digital, Facial e Visual. Sistema de Alarme de. Incêndio</a:t>
            </a:r>
            <a:endParaRPr kumimoji="1" lang="ja-JP" altLang="en-US" dirty="0"/>
          </a:p>
        </p:txBody>
      </p:sp>
      <p:sp>
        <p:nvSpPr>
          <p:cNvPr id="10" name="テキスト プレースホルダー 9"/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r>
              <a:rPr kumimoji="1" lang="pt-BR" altLang="ja-JP" dirty="0"/>
              <a:t>Sistema de Alarme</a:t>
            </a:r>
            <a:endParaRPr kumimoji="1" lang="ja-JP" altLang="en-US" dirty="0"/>
          </a:p>
        </p:txBody>
      </p:sp>
      <p:sp>
        <p:nvSpPr>
          <p:cNvPr id="11" name="テキスト プレースホルダー 10"/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13" name="テキスト プレースホルダー 12"/>
          <p:cNvSpPr>
            <a:spLocks noGrp="1"/>
          </p:cNvSpPr>
          <p:nvPr>
            <p:ph type="body" sz="quarter" idx="31"/>
          </p:nvPr>
        </p:nvSpPr>
        <p:spPr>
          <a:xfrm>
            <a:off x="1451615" y="8142315"/>
            <a:ext cx="4808864" cy="1429086"/>
          </a:xfrm>
        </p:spPr>
        <p:txBody>
          <a:bodyPr/>
          <a:lstStyle/>
          <a:p>
            <a:r>
              <a:rPr lang="pt-BR" dirty="0"/>
              <a:t>Conjunto de medidas de prevenção, adotadas a fim de garantir que as perdas patrimoniais de uma determinada pessoa ou organização sejam evitadas ou reduzidas.</a:t>
            </a:r>
            <a:endParaRPr kumimoji="1" lang="ja-JP" altLang="en-US" dirty="0"/>
          </a:p>
        </p:txBody>
      </p:sp>
      <p:sp>
        <p:nvSpPr>
          <p:cNvPr id="14" name="テキスト プレースホルダー 13"/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kumimoji="1" lang="en-US" altLang="ja-JP" dirty="0" err="1"/>
              <a:t>Segurança</a:t>
            </a:r>
            <a:r>
              <a:rPr kumimoji="1" lang="en-US" altLang="ja-JP" dirty="0"/>
              <a:t> Patrimonial</a:t>
            </a:r>
            <a:endParaRPr kumimoji="1" lang="ja-JP" altLang="en-US" dirty="0"/>
          </a:p>
        </p:txBody>
      </p:sp>
      <p:sp>
        <p:nvSpPr>
          <p:cNvPr id="15" name="テキスト プレースホルダー 14"/>
          <p:cNvSpPr>
            <a:spLocks noGrp="1"/>
          </p:cNvSpPr>
          <p:nvPr>
            <p:ph type="body" sz="quarter" idx="33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17" name="テキスト プレースホルダー 16"/>
          <p:cNvSpPr>
            <a:spLocks noGrp="1"/>
          </p:cNvSpPr>
          <p:nvPr>
            <p:ph type="body" sz="quarter" idx="35"/>
          </p:nvPr>
        </p:nvSpPr>
        <p:spPr>
          <a:xfrm>
            <a:off x="12030991" y="8139429"/>
            <a:ext cx="4808864" cy="1429086"/>
          </a:xfrm>
        </p:spPr>
        <p:txBody>
          <a:bodyPr/>
          <a:lstStyle/>
          <a:p>
            <a:r>
              <a:rPr lang="pt-BR" dirty="0"/>
              <a:t>Tem objetivo de promover a proteção do trabalhador em seu local de trabalho, visando a redução de acidentes de trabalho e doenças ocupacionais.</a:t>
            </a:r>
            <a:endParaRPr kumimoji="1" lang="ja-JP" altLang="en-US" dirty="0"/>
          </a:p>
        </p:txBody>
      </p:sp>
      <p:sp>
        <p:nvSpPr>
          <p:cNvPr id="18" name="テキスト プレースホルダー 17"/>
          <p:cNvSpPr>
            <a:spLocks noGrp="1"/>
          </p:cNvSpPr>
          <p:nvPr>
            <p:ph type="body" sz="quarter" idx="36"/>
          </p:nvPr>
        </p:nvSpPr>
        <p:spPr/>
        <p:txBody>
          <a:bodyPr/>
          <a:lstStyle/>
          <a:p>
            <a:r>
              <a:rPr kumimoji="1" lang="en-US" altLang="ja-JP" dirty="0" err="1"/>
              <a:t>Segurança</a:t>
            </a:r>
            <a:r>
              <a:rPr kumimoji="1" lang="en-US" altLang="ja-JP" dirty="0"/>
              <a:t> do </a:t>
            </a:r>
            <a:r>
              <a:rPr kumimoji="1" lang="en-US" altLang="ja-JP" dirty="0" err="1"/>
              <a:t>Trabalho</a:t>
            </a:r>
            <a:endParaRPr kumimoji="1" lang="ja-JP" altLang="en-US" dirty="0"/>
          </a:p>
        </p:txBody>
      </p:sp>
      <p:pic>
        <p:nvPicPr>
          <p:cNvPr id="5" name="図プレースホルダー 4"/>
          <p:cNvPicPr>
            <a:picLocks noGrp="1" noChangeAspect="1"/>
          </p:cNvPicPr>
          <p:nvPr>
            <p:ph type="pic" sz="quarter" idx="30"/>
          </p:nvPr>
        </p:nvPicPr>
        <p:blipFill>
          <a:blip r:embed="rId4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3343" y="5099246"/>
            <a:ext cx="2285410" cy="2285410"/>
          </a:xfrm>
        </p:spPr>
      </p:pic>
      <p:pic>
        <p:nvPicPr>
          <p:cNvPr id="8" name="図プレースホルダー 7"/>
          <p:cNvPicPr>
            <a:picLocks noGrp="1" noChangeAspect="1"/>
          </p:cNvPicPr>
          <p:nvPr>
            <p:ph type="pic" sz="quarter" idx="26"/>
          </p:nvPr>
        </p:nvPicPr>
        <p:blipFill>
          <a:blip r:embed="rId5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2263" y="4902696"/>
            <a:ext cx="2701888" cy="2701888"/>
          </a:xfrm>
        </p:spPr>
      </p:pic>
      <p:pic>
        <p:nvPicPr>
          <p:cNvPr id="16" name="図プレースホルダー 15"/>
          <p:cNvPicPr>
            <a:picLocks noGrp="1" noChangeAspect="1"/>
          </p:cNvPicPr>
          <p:nvPr>
            <p:ph type="pic" sz="quarter" idx="34"/>
          </p:nvPr>
        </p:nvPicPr>
        <p:blipFill>
          <a:blip r:embed="rId6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96188" y="5098622"/>
            <a:ext cx="2278470" cy="2278470"/>
          </a:xfrm>
        </p:spPr>
      </p:pic>
      <p:sp>
        <p:nvSpPr>
          <p:cNvPr id="20" name="テキスト プレースホルダー 13">
            <a:extLst>
              <a:ext uri="{FF2B5EF4-FFF2-40B4-BE49-F238E27FC236}">
                <a16:creationId xmlns:a16="http://schemas.microsoft.com/office/drawing/2014/main" id="{C36E27BC-7DD3-45DB-A49B-EEC042DBF044}"/>
              </a:ext>
            </a:extLst>
          </p:cNvPr>
          <p:cNvSpPr txBox="1">
            <a:spLocks/>
          </p:cNvSpPr>
          <p:nvPr/>
        </p:nvSpPr>
        <p:spPr>
          <a:xfrm>
            <a:off x="9725621" y="1334386"/>
            <a:ext cx="7124080" cy="282197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1632753" rtl="0" eaLnBrk="1" latinLnBrk="0" hangingPunct="1"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None/>
              <a:defRPr sz="3200" kern="1200" spc="300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1326612" indent="-510235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pt-BR" altLang="ja-JP" sz="10400" dirty="0">
                <a:latin typeface="Broadcast Matter" pitchFamily="2" charset="0"/>
              </a:rPr>
              <a:t>Segurança</a:t>
            </a:r>
            <a:endParaRPr kumimoji="1" lang="ja-JP" altLang="en-US" sz="10400" dirty="0">
              <a:latin typeface="Broadcast Matter" pitchFamily="2" charset="0"/>
            </a:endParaRPr>
          </a:p>
        </p:txBody>
      </p:sp>
      <p:sp>
        <p:nvSpPr>
          <p:cNvPr id="21" name="テキスト プレースホルダー 8">
            <a:extLst>
              <a:ext uri="{FF2B5EF4-FFF2-40B4-BE49-F238E27FC236}">
                <a16:creationId xmlns:a16="http://schemas.microsoft.com/office/drawing/2014/main" id="{28720465-54CC-4535-AC59-F54AEFDA0752}"/>
              </a:ext>
            </a:extLst>
          </p:cNvPr>
          <p:cNvSpPr txBox="1">
            <a:spLocks/>
          </p:cNvSpPr>
          <p:nvPr/>
        </p:nvSpPr>
        <p:spPr>
          <a:xfrm>
            <a:off x="2775787" y="9597597"/>
            <a:ext cx="12736427" cy="40054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1632753" rtl="0" eaLnBrk="1" latinLnBrk="0" hangingPunct="1"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None/>
              <a:defRPr sz="18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1326612" indent="-510235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pt-BR" altLang="ja-JP" spc="600" dirty="0"/>
              <a:t>Encargos a custos reduzidos em parceria com o Cartão </a:t>
            </a:r>
            <a:r>
              <a:rPr kumimoji="1" lang="pt-BR" altLang="ja-JP" spc="600" dirty="0" err="1"/>
              <a:t>BaliCred</a:t>
            </a:r>
            <a:r>
              <a:rPr kumimoji="1" lang="pt-BR" altLang="ja-JP" dirty="0"/>
              <a:t>.</a:t>
            </a:r>
            <a:endParaRPr kumimoji="1" lang="ja-JP" altLang="en-US" dirty="0"/>
          </a:p>
        </p:txBody>
      </p:sp>
      <p:pic>
        <p:nvPicPr>
          <p:cNvPr id="22" name="Imagem 21">
            <a:extLst>
              <a:ext uri="{FF2B5EF4-FFF2-40B4-BE49-F238E27FC236}">
                <a16:creationId xmlns:a16="http://schemas.microsoft.com/office/drawing/2014/main" id="{3D0F5D4D-668F-424B-8807-33E45492896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272" y="349186"/>
            <a:ext cx="3358071" cy="831815"/>
          </a:xfrm>
          <a:prstGeom prst="rect">
            <a:avLst/>
          </a:prstGeom>
        </p:spPr>
      </p:pic>
      <p:sp>
        <p:nvSpPr>
          <p:cNvPr id="19" name="Espaço Reservado para Texto 1">
            <a:extLst>
              <a:ext uri="{FF2B5EF4-FFF2-40B4-BE49-F238E27FC236}">
                <a16:creationId xmlns:a16="http://schemas.microsoft.com/office/drawing/2014/main" id="{DF74438A-B4C3-4931-A250-1727E431035C}"/>
              </a:ext>
            </a:extLst>
          </p:cNvPr>
          <p:cNvSpPr txBox="1">
            <a:spLocks/>
          </p:cNvSpPr>
          <p:nvPr/>
        </p:nvSpPr>
        <p:spPr>
          <a:xfrm>
            <a:off x="13509485" y="55118"/>
            <a:ext cx="7695855" cy="1065867"/>
          </a:xfrm>
          <a:prstGeom prst="rect">
            <a:avLst/>
          </a:prstGeom>
        </p:spPr>
        <p:txBody>
          <a:bodyPr vert="horz" lIns="163275" tIns="81638" rIns="163275" bIns="81638" rtlCol="0" anchor="ctr">
            <a:noAutofit/>
          </a:bodyPr>
          <a:lstStyle>
            <a:lvl1pPr marL="0" indent="0" algn="l" defTabSz="1632916" rtl="0" eaLnBrk="1" latinLnBrk="0" hangingPunct="1"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None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26745" indent="-510286" algn="l" defTabSz="16329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1145" indent="-408229" algn="l" defTabSz="16329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603" indent="-408229" algn="l" defTabSz="16329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4060" indent="-408229" algn="l" defTabSz="16329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519" indent="-408229" algn="l" defTabSz="16329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977" indent="-408229" algn="l" defTabSz="16329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3434" indent="-408229" algn="l" defTabSz="16329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893" indent="-408229" algn="l" defTabSz="16329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pt-BR" sz="48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13º</a:t>
            </a:r>
          </a:p>
          <a:p>
            <a:pPr algn="ctr">
              <a:lnSpc>
                <a:spcPct val="100000"/>
              </a:lnSpc>
            </a:pPr>
            <a:r>
              <a:rPr lang="pt-BR" sz="18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DÉCIMA T.</a:t>
            </a:r>
            <a:endParaRPr lang="pt-BR" sz="18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5" name="Imagem 24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665" b="96708" l="197" r="96850">
                        <a14:foregroundMark x1="7382" y1="4702" x2="7382" y2="4702"/>
                        <a14:foregroundMark x1="9350" y1="10345" x2="9350" y2="10345"/>
                        <a14:foregroundMark x1="4626" y1="15987" x2="4626" y2="15987"/>
                        <a14:foregroundMark x1="3445" y1="32759" x2="3445" y2="32759"/>
                        <a14:foregroundMark x1="9449" y1="33072" x2="9449" y2="33072"/>
                        <a14:foregroundMark x1="12992" y1="52351" x2="12992" y2="52351"/>
                        <a14:foregroundMark x1="14469" y1="59404" x2="14469" y2="59404"/>
                        <a14:foregroundMark x1="16240" y1="69122" x2="16240" y2="69122"/>
                        <a14:foregroundMark x1="13878" y1="76803" x2="13878" y2="76803"/>
                        <a14:foregroundMark x1="10039" y1="81348" x2="10039" y2="81348"/>
                        <a14:foregroundMark x1="7283" y1="64890" x2="64665" y2="23981"/>
                        <a14:foregroundMark x1="1969" y1="95768" x2="1969" y2="95768"/>
                        <a14:foregroundMark x1="197" y1="88558" x2="197" y2="88558"/>
                        <a14:foregroundMark x1="7480" y1="2821" x2="7480" y2="2821"/>
                        <a14:foregroundMark x1="80315" y1="6897" x2="7283" y2="3135"/>
                        <a14:foregroundMark x1="5020" y1="8934" x2="89173" y2="92476"/>
                        <a14:foregroundMark x1="96555" y1="96708" x2="96850" y2="12696"/>
                        <a14:foregroundMark x1="79429" y1="4859" x2="93307" y2="41379"/>
                        <a14:foregroundMark x1="61614" y1="29781" x2="17815" y2="9561"/>
                        <a14:foregroundMark x1="94291" y1="63166" x2="6299" y2="61912"/>
                        <a14:foregroundMark x1="7382" y1="21630" x2="51673" y2="11285"/>
                        <a14:backgroundMark x1="886" y1="98903" x2="886" y2="98903"/>
                        <a14:backgroundMark x1="886" y1="97806" x2="886" y2="97806"/>
                        <a14:backgroundMark x1="1969" y1="784" x2="1969" y2="784"/>
                        <a14:backgroundMark x1="98622" y1="2351" x2="98622" y2="2351"/>
                        <a14:backgroundMark x1="99213" y1="98433" x2="99213" y2="984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94650" y="185272"/>
            <a:ext cx="1620180" cy="1017394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72082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Imagem 3">
            <a:extLst>
              <a:ext uri="{FF2B5EF4-FFF2-40B4-BE49-F238E27FC236}">
                <a16:creationId xmlns:a16="http://schemas.microsoft.com/office/drawing/2014/main" id="{2AC910D5-6AFD-4339-A8C3-08CC26870C6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11" b="19311"/>
          <a:stretch/>
        </p:blipFill>
        <p:spPr/>
      </p:pic>
      <p:sp>
        <p:nvSpPr>
          <p:cNvPr id="9" name="テキスト プレースホルダー 8"/>
          <p:cNvSpPr>
            <a:spLocks noGrp="1"/>
          </p:cNvSpPr>
          <p:nvPr>
            <p:ph type="body" sz="quarter" idx="25"/>
          </p:nvPr>
        </p:nvSpPr>
        <p:spPr/>
        <p:txBody>
          <a:bodyPr>
            <a:normAutofit/>
          </a:bodyPr>
          <a:lstStyle/>
          <a:p>
            <a:endParaRPr kumimoji="1" lang="ja-JP" altLang="en-US" dirty="0"/>
          </a:p>
        </p:txBody>
      </p:sp>
      <p:pic>
        <p:nvPicPr>
          <p:cNvPr id="8" name="図プレースホルダー 7"/>
          <p:cNvPicPr>
            <a:picLocks noGrp="1" noChangeAspect="1"/>
          </p:cNvPicPr>
          <p:nvPr>
            <p:ph type="pic" sz="quarter" idx="26"/>
          </p:nvPr>
        </p:nvPicPr>
        <p:blipFill>
          <a:blip r:embed="rId4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0645" y="5747490"/>
            <a:ext cx="1125125" cy="1125125"/>
          </a:xfrm>
        </p:spPr>
      </p:pic>
      <p:sp>
        <p:nvSpPr>
          <p:cNvPr id="10" name="テキスト プレースホルダー 9"/>
          <p:cNvSpPr>
            <a:spLocks noGrp="1"/>
          </p:cNvSpPr>
          <p:nvPr>
            <p:ph type="body" sz="quarter" idx="27"/>
          </p:nvPr>
        </p:nvSpPr>
        <p:spPr>
          <a:xfrm>
            <a:off x="6738774" y="8144099"/>
            <a:ext cx="4808864" cy="1429086"/>
          </a:xfrm>
        </p:spPr>
        <p:txBody>
          <a:bodyPr/>
          <a:lstStyle/>
          <a:p>
            <a:r>
              <a:rPr kumimoji="1" lang="pt-BR" altLang="ja-JP" dirty="0"/>
              <a:t>Serviço de entrega completo. Entregas no menor tempo possível  e rastreio completo.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13" name="テキスト プレースホルダー 12"/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r>
              <a:rPr kumimoji="1" lang="pt-BR" altLang="ja-JP" dirty="0"/>
              <a:t>Serviço de Entrega</a:t>
            </a:r>
            <a:endParaRPr kumimoji="1" lang="ja-JP" altLang="en-US" dirty="0"/>
          </a:p>
        </p:txBody>
      </p:sp>
      <p:sp>
        <p:nvSpPr>
          <p:cNvPr id="14" name="テキスト プレースホルダー 13"/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5" name="図プレースホルダー 4"/>
          <p:cNvPicPr>
            <a:picLocks noGrp="1" noChangeAspect="1"/>
          </p:cNvPicPr>
          <p:nvPr>
            <p:ph type="pic" sz="quarter" idx="30"/>
          </p:nvPr>
        </p:nvPicPr>
        <p:blipFill>
          <a:blip r:embed="rId5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3486" y="5745706"/>
            <a:ext cx="1125125" cy="1125125"/>
          </a:xfrm>
        </p:spPr>
      </p:pic>
      <p:sp>
        <p:nvSpPr>
          <p:cNvPr id="17" name="テキスト プレースホルダー 16"/>
          <p:cNvSpPr>
            <a:spLocks noGrp="1"/>
          </p:cNvSpPr>
          <p:nvPr>
            <p:ph type="body" sz="quarter" idx="31"/>
          </p:nvPr>
        </p:nvSpPr>
        <p:spPr/>
        <p:txBody>
          <a:bodyPr/>
          <a:lstStyle/>
          <a:p>
            <a:r>
              <a:rPr lang="pt-BR" dirty="0"/>
              <a:t>Passagens e fretes em geral com tarifas reduzidas. </a:t>
            </a:r>
            <a:r>
              <a:rPr lang="pt-BR" dirty="0" err="1"/>
              <a:t>Super</a:t>
            </a:r>
            <a:r>
              <a:rPr lang="pt-BR" dirty="0"/>
              <a:t> descontos em Auto Escolas e muito mais.</a:t>
            </a:r>
            <a:endParaRPr kumimoji="1" lang="ja-JP" altLang="en-US" dirty="0"/>
          </a:p>
        </p:txBody>
      </p:sp>
      <p:sp>
        <p:nvSpPr>
          <p:cNvPr id="18" name="テキスト プレースホルダー 17"/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kumimoji="1" lang="pt-BR" altLang="ja-JP" dirty="0"/>
              <a:t>Desconto Diversos</a:t>
            </a:r>
            <a:endParaRPr kumimoji="1" lang="ja-JP" altLang="en-US" dirty="0"/>
          </a:p>
        </p:txBody>
      </p:sp>
      <p:sp>
        <p:nvSpPr>
          <p:cNvPr id="12" name="Espaço Reservado para Texto 11">
            <a:extLst>
              <a:ext uri="{FF2B5EF4-FFF2-40B4-BE49-F238E27FC236}">
                <a16:creationId xmlns:a16="http://schemas.microsoft.com/office/drawing/2014/main" id="{CA5C759E-E87F-4712-8E00-91EED3110876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16" name="図プレースホルダー 15"/>
          <p:cNvPicPr>
            <a:picLocks noGrp="1" noChangeAspect="1"/>
          </p:cNvPicPr>
          <p:nvPr>
            <p:ph type="pic" sz="quarter" idx="34"/>
          </p:nvPr>
        </p:nvPicPr>
        <p:blipFill>
          <a:blip r:embed="rId6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72862" y="5854253"/>
            <a:ext cx="1125125" cy="902256"/>
          </a:xfrm>
        </p:spPr>
      </p:pic>
      <p:sp>
        <p:nvSpPr>
          <p:cNvPr id="22" name="Espaço Reservado para Texto 21">
            <a:extLst>
              <a:ext uri="{FF2B5EF4-FFF2-40B4-BE49-F238E27FC236}">
                <a16:creationId xmlns:a16="http://schemas.microsoft.com/office/drawing/2014/main" id="{6C58FA4D-92D0-4374-A2F3-590EF02FD3EE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/>
        <p:txBody>
          <a:bodyPr/>
          <a:lstStyle/>
          <a:p>
            <a:r>
              <a:rPr lang="pt-BR" dirty="0"/>
              <a:t>Convênios com diversas empresas, inclusive com o Correios. Coleta de postagens a domicílio; </a:t>
            </a:r>
            <a:endParaRPr kumimoji="1" lang="ja-JP" altLang="en-US" dirty="0"/>
          </a:p>
          <a:p>
            <a:endParaRPr lang="pt-BR" dirty="0"/>
          </a:p>
        </p:txBody>
      </p:sp>
      <p:sp>
        <p:nvSpPr>
          <p:cNvPr id="23" name="Espaço Reservado para Texto 22">
            <a:extLst>
              <a:ext uri="{FF2B5EF4-FFF2-40B4-BE49-F238E27FC236}">
                <a16:creationId xmlns:a16="http://schemas.microsoft.com/office/drawing/2014/main" id="{10F56BBD-65A6-4DFF-B713-D52A2C18D59B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/>
        <p:txBody>
          <a:bodyPr/>
          <a:lstStyle/>
          <a:p>
            <a:r>
              <a:rPr kumimoji="1" lang="pt-BR" altLang="ja-JP" dirty="0"/>
              <a:t>Convênios</a:t>
            </a:r>
            <a:endParaRPr kumimoji="1" lang="ja-JP" altLang="en-US" dirty="0"/>
          </a:p>
          <a:p>
            <a:endParaRPr lang="pt-BR" dirty="0"/>
          </a:p>
        </p:txBody>
      </p:sp>
      <p:pic>
        <p:nvPicPr>
          <p:cNvPr id="19" name="Imagem 18">
            <a:extLst>
              <a:ext uri="{FF2B5EF4-FFF2-40B4-BE49-F238E27FC236}">
                <a16:creationId xmlns:a16="http://schemas.microsoft.com/office/drawing/2014/main" id="{98DE927F-8F2D-431B-912D-83CDA341ECD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Photocopy/>
                    </a14:imgEffect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830" y="823020"/>
            <a:ext cx="3357780" cy="831744"/>
          </a:xfrm>
          <a:prstGeom prst="rect">
            <a:avLst/>
          </a:prstGeom>
        </p:spPr>
      </p:pic>
      <p:sp>
        <p:nvSpPr>
          <p:cNvPr id="20" name="テキスト プレースホルダー 13">
            <a:extLst>
              <a:ext uri="{FF2B5EF4-FFF2-40B4-BE49-F238E27FC236}">
                <a16:creationId xmlns:a16="http://schemas.microsoft.com/office/drawing/2014/main" id="{C36E27BC-7DD3-45DB-A49B-EEC042DBF044}"/>
              </a:ext>
            </a:extLst>
          </p:cNvPr>
          <p:cNvSpPr txBox="1">
            <a:spLocks/>
          </p:cNvSpPr>
          <p:nvPr/>
        </p:nvSpPr>
        <p:spPr>
          <a:xfrm>
            <a:off x="9725621" y="1334386"/>
            <a:ext cx="7124080" cy="282197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1632753" rtl="0" eaLnBrk="1" latinLnBrk="0" hangingPunct="1"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None/>
              <a:defRPr sz="3200" kern="1200" spc="300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1326612" indent="-510235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pt-BR" altLang="ja-JP" sz="10400" dirty="0">
                <a:latin typeface="Broadcast Matter" pitchFamily="2" charset="0"/>
              </a:rPr>
              <a:t>Transporte</a:t>
            </a:r>
            <a:endParaRPr kumimoji="1" lang="ja-JP" altLang="en-US" sz="10400" dirty="0">
              <a:latin typeface="Broadcast Matter" pitchFamily="2" charset="0"/>
            </a:endParaRPr>
          </a:p>
        </p:txBody>
      </p:sp>
      <p:sp>
        <p:nvSpPr>
          <p:cNvPr id="21" name="テキスト プレースホルダー 8">
            <a:extLst>
              <a:ext uri="{FF2B5EF4-FFF2-40B4-BE49-F238E27FC236}">
                <a16:creationId xmlns:a16="http://schemas.microsoft.com/office/drawing/2014/main" id="{28720465-54CC-4535-AC59-F54AEFDA0752}"/>
              </a:ext>
            </a:extLst>
          </p:cNvPr>
          <p:cNvSpPr txBox="1">
            <a:spLocks/>
          </p:cNvSpPr>
          <p:nvPr/>
        </p:nvSpPr>
        <p:spPr>
          <a:xfrm>
            <a:off x="2775787" y="9597597"/>
            <a:ext cx="12736427" cy="40054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1632753" rtl="0" eaLnBrk="1" latinLnBrk="0" hangingPunct="1"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None/>
              <a:defRPr sz="18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1326612" indent="-510235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pt-BR" altLang="ja-JP" spc="600" dirty="0"/>
              <a:t>Encargos a custos reduzidos em parceria com o Cartão </a:t>
            </a:r>
            <a:r>
              <a:rPr kumimoji="1" lang="pt-BR" altLang="ja-JP" spc="600" dirty="0" err="1"/>
              <a:t>BaliCred</a:t>
            </a:r>
            <a:r>
              <a:rPr kumimoji="1" lang="pt-BR" altLang="ja-JP" dirty="0"/>
              <a:t>.</a:t>
            </a:r>
            <a:endParaRPr kumimoji="1" lang="ja-JP" altLang="en-US" dirty="0"/>
          </a:p>
        </p:txBody>
      </p:sp>
      <p:sp>
        <p:nvSpPr>
          <p:cNvPr id="24" name="Espaço Reservado para Texto 1">
            <a:extLst>
              <a:ext uri="{FF2B5EF4-FFF2-40B4-BE49-F238E27FC236}">
                <a16:creationId xmlns:a16="http://schemas.microsoft.com/office/drawing/2014/main" id="{DF74438A-B4C3-4931-A250-1727E431035C}"/>
              </a:ext>
            </a:extLst>
          </p:cNvPr>
          <p:cNvSpPr txBox="1">
            <a:spLocks/>
          </p:cNvSpPr>
          <p:nvPr/>
        </p:nvSpPr>
        <p:spPr>
          <a:xfrm>
            <a:off x="13001773" y="444271"/>
            <a:ext cx="7695855" cy="1065867"/>
          </a:xfrm>
          <a:prstGeom prst="rect">
            <a:avLst/>
          </a:prstGeom>
        </p:spPr>
        <p:txBody>
          <a:bodyPr vert="horz" lIns="163275" tIns="81638" rIns="163275" bIns="81638" rtlCol="0" anchor="ctr">
            <a:noAutofit/>
          </a:bodyPr>
          <a:lstStyle>
            <a:lvl1pPr marL="0" indent="0" algn="l" defTabSz="1632916" rtl="0" eaLnBrk="1" latinLnBrk="0" hangingPunct="1"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None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26745" indent="-510286" algn="l" defTabSz="16329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1145" indent="-408229" algn="l" defTabSz="16329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603" indent="-408229" algn="l" defTabSz="16329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4060" indent="-408229" algn="l" defTabSz="16329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519" indent="-408229" algn="l" defTabSz="16329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977" indent="-408229" algn="l" defTabSz="16329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3434" indent="-408229" algn="l" defTabSz="16329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893" indent="-408229" algn="l" defTabSz="16329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pt-BR" sz="48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14º</a:t>
            </a:r>
          </a:p>
          <a:p>
            <a:pPr algn="ctr">
              <a:lnSpc>
                <a:spcPct val="100000"/>
              </a:lnSpc>
            </a:pPr>
            <a:r>
              <a:rPr lang="pt-BR" sz="18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DÉCIMA Q.</a:t>
            </a:r>
            <a:endParaRPr lang="pt-BR" sz="18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5" name="Imagem 24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665" b="96708" l="197" r="96850">
                        <a14:foregroundMark x1="7382" y1="4702" x2="7382" y2="4702"/>
                        <a14:foregroundMark x1="9350" y1="10345" x2="9350" y2="10345"/>
                        <a14:foregroundMark x1="4626" y1="15987" x2="4626" y2="15987"/>
                        <a14:foregroundMark x1="3445" y1="32759" x2="3445" y2="32759"/>
                        <a14:foregroundMark x1="9449" y1="33072" x2="9449" y2="33072"/>
                        <a14:foregroundMark x1="12992" y1="52351" x2="12992" y2="52351"/>
                        <a14:foregroundMark x1="14469" y1="59404" x2="14469" y2="59404"/>
                        <a14:foregroundMark x1="16240" y1="69122" x2="16240" y2="69122"/>
                        <a14:foregroundMark x1="13878" y1="76803" x2="13878" y2="76803"/>
                        <a14:foregroundMark x1="10039" y1="81348" x2="10039" y2="81348"/>
                        <a14:foregroundMark x1="7283" y1="64890" x2="64665" y2="23981"/>
                        <a14:foregroundMark x1="1969" y1="95768" x2="1969" y2="95768"/>
                        <a14:foregroundMark x1="197" y1="88558" x2="197" y2="88558"/>
                        <a14:foregroundMark x1="7480" y1="2821" x2="7480" y2="2821"/>
                        <a14:foregroundMark x1="80315" y1="6897" x2="7283" y2="3135"/>
                        <a14:foregroundMark x1="5020" y1="8934" x2="89173" y2="92476"/>
                        <a14:foregroundMark x1="96555" y1="96708" x2="96850" y2="12696"/>
                        <a14:foregroundMark x1="79429" y1="4859" x2="93307" y2="41379"/>
                        <a14:foregroundMark x1="61614" y1="29781" x2="17815" y2="9561"/>
                        <a14:foregroundMark x1="94291" y1="63166" x2="6299" y2="61912"/>
                        <a14:foregroundMark x1="7382" y1="21630" x2="51673" y2="11285"/>
                        <a14:backgroundMark x1="886" y1="98903" x2="886" y2="98903"/>
                        <a14:backgroundMark x1="886" y1="97806" x2="886" y2="97806"/>
                        <a14:backgroundMark x1="1969" y1="784" x2="1969" y2="784"/>
                        <a14:backgroundMark x1="98622" y1="2351" x2="98622" y2="2351"/>
                        <a14:backgroundMark x1="99213" y1="98433" x2="99213" y2="984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74303">
            <a:off x="250740" y="6268184"/>
            <a:ext cx="1620180" cy="1017394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9204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Espaço Reservado para Imagem 10">
            <a:extLst>
              <a:ext uri="{FF2B5EF4-FFF2-40B4-BE49-F238E27FC236}">
                <a16:creationId xmlns:a16="http://schemas.microsoft.com/office/drawing/2014/main" id="{B7A3624D-9E09-414F-9094-430C93C91C7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76" r="16676"/>
          <a:stretch/>
        </p:blipFill>
        <p:spPr>
          <a:xfrm>
            <a:off x="821510" y="2221615"/>
            <a:ext cx="5712200" cy="5712694"/>
          </a:xfrm>
        </p:spPr>
      </p:pic>
      <p:sp>
        <p:nvSpPr>
          <p:cNvPr id="15" name="タイトル 14"/>
          <p:cNvSpPr>
            <a:spLocks noGrp="1"/>
          </p:cNvSpPr>
          <p:nvPr>
            <p:ph type="title"/>
          </p:nvPr>
        </p:nvSpPr>
        <p:spPr>
          <a:xfrm>
            <a:off x="7956072" y="2623787"/>
            <a:ext cx="10351150" cy="1169564"/>
          </a:xfrm>
        </p:spPr>
        <p:txBody>
          <a:bodyPr/>
          <a:lstStyle/>
          <a:p>
            <a:r>
              <a:rPr kumimoji="1" lang="pt-BR" altLang="ja-JP" sz="9600" spc="300" dirty="0">
                <a:solidFill>
                  <a:schemeClr val="tx1"/>
                </a:solidFill>
                <a:latin typeface="Broadcast Matter" pitchFamily="2" charset="0"/>
                <a:ea typeface="+mn-ea"/>
                <a:cs typeface="+mn-cs"/>
              </a:rPr>
              <a:t>Educação</a:t>
            </a:r>
            <a:endParaRPr kumimoji="1" lang="ja-JP" altLang="en-US" sz="9600" spc="300" dirty="0">
              <a:solidFill>
                <a:schemeClr val="tx1"/>
              </a:solidFill>
              <a:latin typeface="Broadcast Matter" pitchFamily="2" charset="0"/>
              <a:ea typeface="+mn-ea"/>
              <a:cs typeface="+mn-cs"/>
            </a:endParaRPr>
          </a:p>
        </p:txBody>
      </p:sp>
      <p:sp>
        <p:nvSpPr>
          <p:cNvPr id="16" name="テキスト プレースホルダー 15"/>
          <p:cNvSpPr>
            <a:spLocks noGrp="1"/>
          </p:cNvSpPr>
          <p:nvPr>
            <p:ph type="body" sz="quarter" idx="15"/>
          </p:nvPr>
        </p:nvSpPr>
        <p:spPr>
          <a:xfrm>
            <a:off x="7767142" y="4468426"/>
            <a:ext cx="6957478" cy="1035115"/>
          </a:xfrm>
        </p:spPr>
        <p:txBody>
          <a:bodyPr/>
          <a:lstStyle/>
          <a:p>
            <a:r>
              <a:rPr kumimoji="1" lang="en-US" altLang="ja-JP" dirty="0" err="1"/>
              <a:t>Bolsas</a:t>
            </a:r>
            <a:r>
              <a:rPr kumimoji="1" lang="en-US" altLang="ja-JP" dirty="0"/>
              <a:t> e </a:t>
            </a:r>
            <a:r>
              <a:rPr kumimoji="1" lang="en-US" altLang="ja-JP" dirty="0" err="1"/>
              <a:t>treinamentos</a:t>
            </a:r>
            <a:r>
              <a:rPr kumimoji="1" lang="en-US" altLang="ja-JP" dirty="0"/>
              <a:t> </a:t>
            </a:r>
            <a:r>
              <a:rPr kumimoji="1" lang="en-US" altLang="ja-JP" dirty="0" err="1"/>
              <a:t>gratu</a:t>
            </a:r>
            <a:r>
              <a:rPr kumimoji="1" lang="pt-BR" altLang="ja-JP" dirty="0" err="1"/>
              <a:t>itos</a:t>
            </a:r>
            <a:r>
              <a:rPr kumimoji="1" lang="pt-BR" altLang="ja-JP" dirty="0"/>
              <a:t>, tal como preparativos para o mercado de trabalho e </a:t>
            </a:r>
            <a:r>
              <a:rPr kumimoji="1" lang="pt-BR" altLang="ja-JP" dirty="0" err="1"/>
              <a:t>pré’s</a:t>
            </a:r>
            <a:r>
              <a:rPr kumimoji="1" lang="pt-BR" altLang="ja-JP" dirty="0"/>
              <a:t> vestibulares.</a:t>
            </a:r>
            <a:endParaRPr kumimoji="1" lang="ja-JP" altLang="en-US" dirty="0"/>
          </a:p>
        </p:txBody>
      </p:sp>
      <p:sp>
        <p:nvSpPr>
          <p:cNvPr id="21" name="テキスト プレースホルダー 20"/>
          <p:cNvSpPr>
            <a:spLocks noGrp="1"/>
          </p:cNvSpPr>
          <p:nvPr>
            <p:ph type="body" sz="quarter" idx="16"/>
          </p:nvPr>
        </p:nvSpPr>
        <p:spPr>
          <a:xfrm>
            <a:off x="7767142" y="3888996"/>
            <a:ext cx="9541060" cy="773203"/>
          </a:xfrm>
        </p:spPr>
        <p:txBody>
          <a:bodyPr/>
          <a:lstStyle/>
          <a:p>
            <a:r>
              <a:rPr kumimoji="1" lang="en-US" altLang="ja-JP" dirty="0" err="1"/>
              <a:t>Treinamentos</a:t>
            </a:r>
            <a:r>
              <a:rPr kumimoji="1" lang="en-US" altLang="ja-JP" dirty="0"/>
              <a:t> e </a:t>
            </a:r>
            <a:r>
              <a:rPr kumimoji="1" lang="en-US" altLang="ja-JP" dirty="0" err="1"/>
              <a:t>Bolsas</a:t>
            </a:r>
            <a:endParaRPr kumimoji="1" lang="ja-JP" altLang="en-US" dirty="0"/>
          </a:p>
        </p:txBody>
      </p:sp>
      <p:sp>
        <p:nvSpPr>
          <p:cNvPr id="26" name="テキスト プレースホルダー 25"/>
          <p:cNvSpPr>
            <a:spLocks noGrp="1"/>
          </p:cNvSpPr>
          <p:nvPr>
            <p:ph type="body" sz="quarter" idx="17"/>
          </p:nvPr>
        </p:nvSpPr>
        <p:spPr>
          <a:xfrm>
            <a:off x="7767143" y="6178616"/>
            <a:ext cx="6372413" cy="1035115"/>
          </a:xfrm>
        </p:spPr>
        <p:txBody>
          <a:bodyPr/>
          <a:lstStyle/>
          <a:p>
            <a:r>
              <a:rPr kumimoji="1" lang="en-US" altLang="ja-JP" dirty="0" err="1"/>
              <a:t>Taxas</a:t>
            </a:r>
            <a:r>
              <a:rPr kumimoji="1" lang="en-US" altLang="ja-JP" dirty="0"/>
              <a:t> </a:t>
            </a:r>
            <a:r>
              <a:rPr kumimoji="1" lang="en-US" altLang="ja-JP" dirty="0" err="1"/>
              <a:t>reduzidas</a:t>
            </a:r>
            <a:r>
              <a:rPr kumimoji="1" lang="en-US" altLang="ja-JP" dirty="0"/>
              <a:t> </a:t>
            </a:r>
            <a:r>
              <a:rPr kumimoji="1" lang="en-US" altLang="ja-JP" dirty="0" err="1"/>
              <a:t>nas</a:t>
            </a:r>
            <a:r>
              <a:rPr kumimoji="1" lang="en-US" altLang="ja-JP" dirty="0"/>
              <a:t> </a:t>
            </a:r>
            <a:r>
              <a:rPr kumimoji="1" lang="en-US" altLang="ja-JP" dirty="0" err="1"/>
              <a:t>maiores</a:t>
            </a:r>
            <a:r>
              <a:rPr kumimoji="1" lang="en-US" altLang="ja-JP" dirty="0"/>
              <a:t> </a:t>
            </a:r>
            <a:r>
              <a:rPr kumimoji="1" lang="en-US" altLang="ja-JP" dirty="0" err="1"/>
              <a:t>faculdades</a:t>
            </a:r>
            <a:r>
              <a:rPr kumimoji="1" lang="en-US" altLang="ja-JP" dirty="0"/>
              <a:t>, </a:t>
            </a:r>
            <a:r>
              <a:rPr kumimoji="1" lang="en-US" altLang="ja-JP" dirty="0" err="1"/>
              <a:t>escolas</a:t>
            </a:r>
            <a:r>
              <a:rPr kumimoji="1" lang="en-US" altLang="ja-JP" dirty="0"/>
              <a:t> e </a:t>
            </a:r>
            <a:r>
              <a:rPr kumimoji="1" lang="en-US" altLang="ja-JP" dirty="0" err="1"/>
              <a:t>cursos</a:t>
            </a:r>
            <a:r>
              <a:rPr kumimoji="1" lang="en-US" altLang="ja-JP" dirty="0"/>
              <a:t> do </a:t>
            </a:r>
            <a:r>
              <a:rPr kumimoji="1" lang="en-US" altLang="ja-JP" dirty="0" err="1"/>
              <a:t>Brasil</a:t>
            </a:r>
            <a:r>
              <a:rPr kumimoji="1" lang="en-US" altLang="ja-JP" dirty="0"/>
              <a:t>.</a:t>
            </a:r>
            <a:endParaRPr kumimoji="1" lang="ja-JP" altLang="en-US" dirty="0"/>
          </a:p>
        </p:txBody>
      </p:sp>
      <p:sp>
        <p:nvSpPr>
          <p:cNvPr id="31" name="テキスト プレースホルダー 30"/>
          <p:cNvSpPr>
            <a:spLocks noGrp="1"/>
          </p:cNvSpPr>
          <p:nvPr>
            <p:ph type="body" sz="quarter" idx="18"/>
          </p:nvPr>
        </p:nvSpPr>
        <p:spPr>
          <a:xfrm>
            <a:off x="7767142" y="5599186"/>
            <a:ext cx="9541060" cy="773203"/>
          </a:xfrm>
        </p:spPr>
        <p:txBody>
          <a:bodyPr/>
          <a:lstStyle/>
          <a:p>
            <a:r>
              <a:rPr kumimoji="1" lang="en-US" altLang="ja-JP" dirty="0" err="1"/>
              <a:t>Cursos</a:t>
            </a:r>
            <a:r>
              <a:rPr kumimoji="1" lang="en-US" altLang="ja-JP" dirty="0"/>
              <a:t> </a:t>
            </a:r>
            <a:r>
              <a:rPr kumimoji="1" lang="en-US" altLang="ja-JP" dirty="0" err="1"/>
              <a:t>Profissionalizantes</a:t>
            </a:r>
            <a:r>
              <a:rPr kumimoji="1" lang="en-US" altLang="ja-JP" dirty="0"/>
              <a:t> e </a:t>
            </a:r>
            <a:r>
              <a:rPr kumimoji="1" lang="en-US" altLang="ja-JP" dirty="0" err="1"/>
              <a:t>Faculdades</a:t>
            </a:r>
            <a:endParaRPr kumimoji="1" lang="ja-JP" altLang="en-US" dirty="0"/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F633EB7C-A65A-4F7E-AFE6-D7D34E8FEA4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69052" y="309310"/>
            <a:ext cx="3358071" cy="831815"/>
          </a:xfrm>
          <a:prstGeom prst="rect">
            <a:avLst/>
          </a:prstGeom>
        </p:spPr>
      </p:pic>
      <p:sp>
        <p:nvSpPr>
          <p:cNvPr id="12" name="Espaço Reservado para Texto 1">
            <a:extLst>
              <a:ext uri="{FF2B5EF4-FFF2-40B4-BE49-F238E27FC236}">
                <a16:creationId xmlns:a16="http://schemas.microsoft.com/office/drawing/2014/main" id="{DF74438A-B4C3-4931-A250-1727E431035C}"/>
              </a:ext>
            </a:extLst>
          </p:cNvPr>
          <p:cNvSpPr txBox="1">
            <a:spLocks/>
          </p:cNvSpPr>
          <p:nvPr/>
        </p:nvSpPr>
        <p:spPr>
          <a:xfrm>
            <a:off x="-3026418" y="75258"/>
            <a:ext cx="7695855" cy="1065867"/>
          </a:xfrm>
          <a:prstGeom prst="rect">
            <a:avLst/>
          </a:prstGeom>
        </p:spPr>
        <p:txBody>
          <a:bodyPr vert="horz" lIns="163275" tIns="81638" rIns="163275" bIns="81638" rtlCol="0" anchor="ctr">
            <a:noAutofit/>
          </a:bodyPr>
          <a:lstStyle>
            <a:lvl1pPr marL="0" indent="0" algn="l" defTabSz="1632916" rtl="0" eaLnBrk="1" latinLnBrk="0" hangingPunct="1"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None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26745" indent="-510286" algn="l" defTabSz="16329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1145" indent="-408229" algn="l" defTabSz="16329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603" indent="-408229" algn="l" defTabSz="16329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4060" indent="-408229" algn="l" defTabSz="16329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519" indent="-408229" algn="l" defTabSz="16329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977" indent="-408229" algn="l" defTabSz="16329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3434" indent="-408229" algn="l" defTabSz="16329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893" indent="-408229" algn="l" defTabSz="16329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pt-BR" sz="48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15º</a:t>
            </a:r>
          </a:p>
          <a:p>
            <a:pPr algn="ctr">
              <a:lnSpc>
                <a:spcPct val="100000"/>
              </a:lnSpc>
            </a:pPr>
            <a:r>
              <a:rPr lang="pt-BR" sz="18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DÉCIMA Q.</a:t>
            </a:r>
            <a:endParaRPr lang="pt-BR" sz="18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3" name="Imagem 1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665" b="96708" l="197" r="96850">
                        <a14:foregroundMark x1="7382" y1="4702" x2="7382" y2="4702"/>
                        <a14:foregroundMark x1="9350" y1="10345" x2="9350" y2="10345"/>
                        <a14:foregroundMark x1="4626" y1="15987" x2="4626" y2="15987"/>
                        <a14:foregroundMark x1="3445" y1="32759" x2="3445" y2="32759"/>
                        <a14:foregroundMark x1="9449" y1="33072" x2="9449" y2="33072"/>
                        <a14:foregroundMark x1="12992" y1="52351" x2="12992" y2="52351"/>
                        <a14:foregroundMark x1="14469" y1="59404" x2="14469" y2="59404"/>
                        <a14:foregroundMark x1="16240" y1="69122" x2="16240" y2="69122"/>
                        <a14:foregroundMark x1="13878" y1="76803" x2="13878" y2="76803"/>
                        <a14:foregroundMark x1="10039" y1="81348" x2="10039" y2="81348"/>
                        <a14:foregroundMark x1="7283" y1="64890" x2="64665" y2="23981"/>
                        <a14:foregroundMark x1="1969" y1="95768" x2="1969" y2="95768"/>
                        <a14:foregroundMark x1="197" y1="88558" x2="197" y2="88558"/>
                        <a14:foregroundMark x1="7480" y1="2821" x2="7480" y2="2821"/>
                        <a14:foregroundMark x1="80315" y1="6897" x2="7283" y2="3135"/>
                        <a14:foregroundMark x1="5020" y1="8934" x2="89173" y2="92476"/>
                        <a14:foregroundMark x1="96555" y1="96708" x2="96850" y2="12696"/>
                        <a14:foregroundMark x1="79429" y1="4859" x2="93307" y2="41379"/>
                        <a14:foregroundMark x1="61614" y1="29781" x2="17815" y2="9561"/>
                        <a14:foregroundMark x1="94291" y1="63166" x2="6299" y2="61912"/>
                        <a14:foregroundMark x1="7382" y1="21630" x2="51673" y2="11285"/>
                        <a14:backgroundMark x1="886" y1="98903" x2="886" y2="98903"/>
                        <a14:backgroundMark x1="886" y1="97806" x2="886" y2="97806"/>
                        <a14:backgroundMark x1="1969" y1="784" x2="1969" y2="784"/>
                        <a14:backgroundMark x1="98622" y1="2351" x2="98622" y2="2351"/>
                        <a14:backgroundMark x1="99213" y1="98433" x2="99213" y2="984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4390" y="216520"/>
            <a:ext cx="1620180" cy="1017394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96645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m 16">
            <a:extLst>
              <a:ext uri="{FF2B5EF4-FFF2-40B4-BE49-F238E27FC236}">
                <a16:creationId xmlns:a16="http://schemas.microsoft.com/office/drawing/2014/main" id="{D296DDA8-6603-4DA2-9A79-EBB4ABC6AC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4834" y="5492558"/>
            <a:ext cx="3148224" cy="3635063"/>
          </a:xfrm>
          <a:prstGeom prst="rect">
            <a:avLst/>
          </a:prstGeom>
        </p:spPr>
      </p:pic>
      <p:pic>
        <p:nvPicPr>
          <p:cNvPr id="16" name="Imagem 15">
            <a:extLst>
              <a:ext uri="{FF2B5EF4-FFF2-40B4-BE49-F238E27FC236}">
                <a16:creationId xmlns:a16="http://schemas.microsoft.com/office/drawing/2014/main" id="{DE76DEC6-1052-4596-BBF5-9F0B032010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5104" y="4778952"/>
            <a:ext cx="3204914" cy="3635063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F6445427-8D12-4C5B-B8C3-4544EF61BCF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9326" y="2041569"/>
            <a:ext cx="3204914" cy="3702258"/>
          </a:xfrm>
          <a:prstGeom prst="rect">
            <a:avLst/>
          </a:prstGeom>
        </p:spPr>
      </p:pic>
      <p:sp>
        <p:nvSpPr>
          <p:cNvPr id="18" name="タイトル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N</a:t>
            </a:r>
            <a:r>
              <a:rPr kumimoji="1" lang="pt-BR" altLang="ja-JP" dirty="0"/>
              <a:t>ÃO FIQUE A DERIVA!</a:t>
            </a:r>
            <a:endParaRPr kumimoji="1" lang="ja-JP" altLang="en-US" dirty="0"/>
          </a:p>
        </p:txBody>
      </p:sp>
      <p:sp>
        <p:nvSpPr>
          <p:cNvPr id="19" name="テキスト プレースホルダー 18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kumimoji="1" lang="en-US" altLang="ja-JP" dirty="0" err="1"/>
              <a:t>Transporte</a:t>
            </a:r>
            <a:r>
              <a:rPr kumimoji="1" lang="en-US" altLang="ja-JP" dirty="0"/>
              <a:t> </a:t>
            </a:r>
            <a:r>
              <a:rPr kumimoji="1" lang="en-US" altLang="ja-JP" dirty="0" err="1"/>
              <a:t>Alternativo</a:t>
            </a:r>
            <a:endParaRPr kumimoji="1" lang="ja-JP" altLang="en-US" dirty="0"/>
          </a:p>
        </p:txBody>
      </p:sp>
      <p:sp>
        <p:nvSpPr>
          <p:cNvPr id="20" name="テキスト プレースホルダー 19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kumimoji="1" lang="en-US" altLang="ja-JP" dirty="0"/>
              <a:t>Transportes para </a:t>
            </a:r>
            <a:r>
              <a:rPr kumimoji="1" lang="en-US" altLang="ja-JP" dirty="0" err="1"/>
              <a:t>você</a:t>
            </a:r>
            <a:r>
              <a:rPr kumimoji="1" lang="en-US" altLang="ja-JP" dirty="0"/>
              <a:t> e </a:t>
            </a:r>
            <a:r>
              <a:rPr kumimoji="1" lang="en-US" altLang="ja-JP" dirty="0" err="1"/>
              <a:t>seu</a:t>
            </a:r>
            <a:r>
              <a:rPr kumimoji="1" lang="en-US" altLang="ja-JP" dirty="0"/>
              <a:t> </a:t>
            </a:r>
            <a:r>
              <a:rPr kumimoji="1" lang="en-US" altLang="ja-JP" dirty="0" err="1"/>
              <a:t>carro</a:t>
            </a:r>
            <a:r>
              <a:rPr kumimoji="1" lang="en-US" altLang="ja-JP" dirty="0"/>
              <a:t> </a:t>
            </a:r>
            <a:r>
              <a:rPr kumimoji="1" lang="en-US" altLang="ja-JP" dirty="0" err="1"/>
              <a:t>em</a:t>
            </a:r>
            <a:r>
              <a:rPr kumimoji="1" lang="en-US" altLang="ja-JP" dirty="0"/>
              <a:t> </a:t>
            </a:r>
            <a:r>
              <a:rPr kumimoji="1" lang="en-US" altLang="ja-JP" dirty="0" err="1"/>
              <a:t>casos</a:t>
            </a:r>
            <a:r>
              <a:rPr kumimoji="1" lang="en-US" altLang="ja-JP" dirty="0"/>
              <a:t> de </a:t>
            </a:r>
            <a:r>
              <a:rPr kumimoji="1" lang="en-US" altLang="ja-JP" dirty="0" err="1"/>
              <a:t>urgência</a:t>
            </a:r>
            <a:r>
              <a:rPr kumimoji="1" lang="en-US" altLang="ja-JP" dirty="0"/>
              <a:t>, </a:t>
            </a:r>
            <a:r>
              <a:rPr kumimoji="1" lang="en-US" altLang="ja-JP" dirty="0" err="1"/>
              <a:t>atendimento</a:t>
            </a:r>
            <a:r>
              <a:rPr kumimoji="1" lang="en-US" altLang="ja-JP" dirty="0"/>
              <a:t> 24h.</a:t>
            </a:r>
            <a:endParaRPr kumimoji="1" lang="ja-JP" altLang="en-US" dirty="0"/>
          </a:p>
        </p:txBody>
      </p:sp>
      <p:sp>
        <p:nvSpPr>
          <p:cNvPr id="24" name="テキスト プレースホルダー 23"/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kumimoji="1" lang="en-US" altLang="ja-JP" spc="0" dirty="0" err="1"/>
              <a:t>Envio</a:t>
            </a:r>
            <a:r>
              <a:rPr kumimoji="1" lang="en-US" altLang="ja-JP" spc="0" dirty="0"/>
              <a:t> e </a:t>
            </a:r>
            <a:r>
              <a:rPr kumimoji="1" lang="en-US" altLang="ja-JP" spc="0" dirty="0" err="1"/>
              <a:t>Lozalizaç</a:t>
            </a:r>
            <a:r>
              <a:rPr kumimoji="1" lang="pt-BR" altLang="ja-JP" spc="0" dirty="0" err="1"/>
              <a:t>ão</a:t>
            </a:r>
            <a:r>
              <a:rPr kumimoji="1" lang="pt-BR" altLang="ja-JP" spc="0" dirty="0"/>
              <a:t> de Peças</a:t>
            </a:r>
            <a:endParaRPr kumimoji="1" lang="ja-JP" altLang="en-US" spc="0" dirty="0"/>
          </a:p>
        </p:txBody>
      </p:sp>
      <p:sp>
        <p:nvSpPr>
          <p:cNvPr id="25" name="テキスト プレースホルダー 24"/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r>
              <a:rPr kumimoji="1" lang="en-US" altLang="ja-JP" dirty="0" err="1"/>
              <a:t>Em</a:t>
            </a:r>
            <a:r>
              <a:rPr kumimoji="1" lang="en-US" altLang="ja-JP" dirty="0"/>
              <a:t> </a:t>
            </a:r>
            <a:r>
              <a:rPr kumimoji="1" lang="en-US" altLang="ja-JP" dirty="0" err="1"/>
              <a:t>caso</a:t>
            </a:r>
            <a:r>
              <a:rPr kumimoji="1" lang="en-US" altLang="ja-JP" dirty="0"/>
              <a:t> de </a:t>
            </a:r>
            <a:r>
              <a:rPr kumimoji="1" lang="en-US" altLang="ja-JP" dirty="0" err="1"/>
              <a:t>quebra</a:t>
            </a:r>
            <a:r>
              <a:rPr kumimoji="1" lang="en-US" altLang="ja-JP" dirty="0"/>
              <a:t>, </a:t>
            </a:r>
            <a:r>
              <a:rPr kumimoji="1" lang="en-US" altLang="ja-JP" dirty="0" err="1"/>
              <a:t>nós</a:t>
            </a:r>
            <a:r>
              <a:rPr kumimoji="1" lang="en-US" altLang="ja-JP" dirty="0"/>
              <a:t> </a:t>
            </a:r>
            <a:r>
              <a:rPr kumimoji="1" lang="en-US" altLang="ja-JP" dirty="0" err="1"/>
              <a:t>localizamos</a:t>
            </a:r>
            <a:r>
              <a:rPr kumimoji="1" lang="en-US" altLang="ja-JP" dirty="0"/>
              <a:t> e </a:t>
            </a:r>
            <a:r>
              <a:rPr kumimoji="1" lang="en-US" altLang="ja-JP" dirty="0" err="1"/>
              <a:t>enviamos</a:t>
            </a:r>
            <a:r>
              <a:rPr kumimoji="1" lang="en-US" altLang="ja-JP" dirty="0"/>
              <a:t> as </a:t>
            </a:r>
            <a:r>
              <a:rPr kumimoji="1" lang="en-US" altLang="ja-JP" dirty="0" err="1"/>
              <a:t>peças</a:t>
            </a:r>
            <a:r>
              <a:rPr kumimoji="1" lang="en-US" altLang="ja-JP" dirty="0"/>
              <a:t> </a:t>
            </a:r>
            <a:r>
              <a:rPr kumimoji="1" lang="en-US" altLang="ja-JP" dirty="0" err="1"/>
              <a:t>necessárias</a:t>
            </a:r>
            <a:r>
              <a:rPr kumimoji="1" lang="en-US" altLang="ja-JP" dirty="0"/>
              <a:t> para </a:t>
            </a:r>
            <a:r>
              <a:rPr kumimoji="1" lang="en-US" altLang="ja-JP" dirty="0" err="1"/>
              <a:t>você</a:t>
            </a:r>
            <a:r>
              <a:rPr kumimoji="1" lang="en-US" altLang="ja-JP" dirty="0"/>
              <a:t>.</a:t>
            </a:r>
            <a:endParaRPr kumimoji="1" lang="ja-JP" altLang="en-US" dirty="0"/>
          </a:p>
        </p:txBody>
      </p:sp>
      <p:sp>
        <p:nvSpPr>
          <p:cNvPr id="26" name="テキスト プレースホルダー 25"/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r>
              <a:rPr kumimoji="1" lang="en-US" altLang="ja-JP" dirty="0" err="1"/>
              <a:t>Serviços</a:t>
            </a:r>
            <a:r>
              <a:rPr kumimoji="1" lang="en-US" altLang="ja-JP" dirty="0"/>
              <a:t> </a:t>
            </a:r>
            <a:r>
              <a:rPr kumimoji="1" lang="en-US" altLang="ja-JP" dirty="0" err="1"/>
              <a:t>Mecânicos</a:t>
            </a:r>
            <a:endParaRPr kumimoji="1" lang="ja-JP" altLang="en-US" dirty="0"/>
          </a:p>
        </p:txBody>
      </p:sp>
      <p:sp>
        <p:nvSpPr>
          <p:cNvPr id="27" name="テキスト プレースホルダー 26"/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r>
              <a:rPr kumimoji="1" lang="en-US" altLang="ja-JP" dirty="0" err="1"/>
              <a:t>Troca</a:t>
            </a:r>
            <a:r>
              <a:rPr kumimoji="1" lang="en-US" altLang="ja-JP" dirty="0"/>
              <a:t> de </a:t>
            </a:r>
            <a:r>
              <a:rPr kumimoji="1" lang="en-US" altLang="ja-JP" dirty="0" err="1"/>
              <a:t>pneu</a:t>
            </a:r>
            <a:r>
              <a:rPr kumimoji="1" lang="en-US" altLang="ja-JP" dirty="0"/>
              <a:t> </a:t>
            </a:r>
            <a:r>
              <a:rPr kumimoji="1" lang="en-US" altLang="ja-JP" dirty="0" err="1"/>
              <a:t>furado</a:t>
            </a:r>
            <a:r>
              <a:rPr kumimoji="1" lang="en-US" altLang="ja-JP" dirty="0"/>
              <a:t> </a:t>
            </a:r>
            <a:r>
              <a:rPr kumimoji="1" lang="en-US" altLang="ja-JP" dirty="0" err="1"/>
              <a:t>ou</a:t>
            </a:r>
            <a:r>
              <a:rPr kumimoji="1" lang="en-US" altLang="ja-JP" dirty="0"/>
              <a:t> </a:t>
            </a:r>
            <a:r>
              <a:rPr kumimoji="1" lang="en-US" altLang="ja-JP" dirty="0" err="1"/>
              <a:t>avariado</a:t>
            </a:r>
            <a:r>
              <a:rPr kumimoji="1" lang="en-US" altLang="ja-JP" dirty="0"/>
              <a:t>, </a:t>
            </a:r>
            <a:r>
              <a:rPr kumimoji="1" lang="en-US" altLang="ja-JP" dirty="0" err="1"/>
              <a:t>chaveiros</a:t>
            </a:r>
            <a:r>
              <a:rPr kumimoji="1" lang="en-US" altLang="ja-JP" dirty="0"/>
              <a:t>, pane </a:t>
            </a:r>
            <a:r>
              <a:rPr kumimoji="1" lang="en-US" altLang="ja-JP" dirty="0" err="1"/>
              <a:t>seca</a:t>
            </a:r>
            <a:r>
              <a:rPr kumimoji="1" lang="en-US" altLang="ja-JP" dirty="0"/>
              <a:t> e </a:t>
            </a:r>
            <a:r>
              <a:rPr kumimoji="1" lang="en-US" altLang="ja-JP" dirty="0" err="1"/>
              <a:t>guarda</a:t>
            </a:r>
            <a:r>
              <a:rPr kumimoji="1" lang="en-US" altLang="ja-JP" dirty="0"/>
              <a:t> </a:t>
            </a:r>
            <a:r>
              <a:rPr kumimoji="1" lang="en-US" altLang="ja-JP" dirty="0" err="1"/>
              <a:t>veículos</a:t>
            </a:r>
            <a:r>
              <a:rPr kumimoji="1" lang="en-US" altLang="ja-JP" dirty="0"/>
              <a:t>.</a:t>
            </a:r>
            <a:endParaRPr kumimoji="1" lang="ja-JP" altLang="en-US" dirty="0"/>
          </a:p>
        </p:txBody>
      </p:sp>
      <p:pic>
        <p:nvPicPr>
          <p:cNvPr id="14" name="Imagem 13">
            <a:extLst>
              <a:ext uri="{FF2B5EF4-FFF2-40B4-BE49-F238E27FC236}">
                <a16:creationId xmlns:a16="http://schemas.microsoft.com/office/drawing/2014/main" id="{6D598DD4-F385-48C4-8194-5A24DFBECC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79615" y="178727"/>
            <a:ext cx="3358071" cy="831815"/>
          </a:xfrm>
          <a:prstGeom prst="rect">
            <a:avLst/>
          </a:prstGeom>
        </p:spPr>
      </p:pic>
      <p:sp>
        <p:nvSpPr>
          <p:cNvPr id="15" name="Espaço Reservado para Texto 1">
            <a:extLst>
              <a:ext uri="{FF2B5EF4-FFF2-40B4-BE49-F238E27FC236}">
                <a16:creationId xmlns:a16="http://schemas.microsoft.com/office/drawing/2014/main" id="{DF74438A-B4C3-4931-A250-1727E431035C}"/>
              </a:ext>
            </a:extLst>
          </p:cNvPr>
          <p:cNvSpPr txBox="1">
            <a:spLocks/>
          </p:cNvSpPr>
          <p:nvPr/>
        </p:nvSpPr>
        <p:spPr>
          <a:xfrm>
            <a:off x="-2872335" y="9058433"/>
            <a:ext cx="7695855" cy="1065867"/>
          </a:xfrm>
          <a:prstGeom prst="rect">
            <a:avLst/>
          </a:prstGeom>
        </p:spPr>
        <p:txBody>
          <a:bodyPr vert="horz" lIns="163275" tIns="81638" rIns="163275" bIns="81638" rtlCol="0" anchor="ctr">
            <a:noAutofit/>
          </a:bodyPr>
          <a:lstStyle>
            <a:lvl1pPr marL="0" indent="0" algn="l" defTabSz="1632916" rtl="0" eaLnBrk="1" latinLnBrk="0" hangingPunct="1"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None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26745" indent="-510286" algn="l" defTabSz="16329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1145" indent="-408229" algn="l" defTabSz="16329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603" indent="-408229" algn="l" defTabSz="16329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4060" indent="-408229" algn="l" defTabSz="16329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519" indent="-408229" algn="l" defTabSz="16329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977" indent="-408229" algn="l" defTabSz="16329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3434" indent="-408229" algn="l" defTabSz="16329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893" indent="-408229" algn="l" defTabSz="16329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pt-BR" sz="4800" dirty="0" smtClean="0">
                <a:solidFill>
                  <a:srgbClr val="003C6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16º</a:t>
            </a:r>
          </a:p>
          <a:p>
            <a:pPr algn="ctr">
              <a:lnSpc>
                <a:spcPct val="100000"/>
              </a:lnSpc>
            </a:pPr>
            <a:r>
              <a:rPr lang="pt-BR" sz="1800" dirty="0" smtClean="0">
                <a:solidFill>
                  <a:srgbClr val="003C6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DÉCIMA S.</a:t>
            </a:r>
            <a:endParaRPr lang="pt-BR" sz="1800" dirty="0">
              <a:solidFill>
                <a:srgbClr val="003C6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1" name="Imagem 20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665" b="96708" l="197" r="96850">
                        <a14:foregroundMark x1="7382" y1="4702" x2="7382" y2="4702"/>
                        <a14:foregroundMark x1="9350" y1="10345" x2="9350" y2="10345"/>
                        <a14:foregroundMark x1="4626" y1="15987" x2="4626" y2="15987"/>
                        <a14:foregroundMark x1="3445" y1="32759" x2="3445" y2="32759"/>
                        <a14:foregroundMark x1="9449" y1="33072" x2="9449" y2="33072"/>
                        <a14:foregroundMark x1="12992" y1="52351" x2="12992" y2="52351"/>
                        <a14:foregroundMark x1="14469" y1="59404" x2="14469" y2="59404"/>
                        <a14:foregroundMark x1="16240" y1="69122" x2="16240" y2="69122"/>
                        <a14:foregroundMark x1="13878" y1="76803" x2="13878" y2="76803"/>
                        <a14:foregroundMark x1="10039" y1="81348" x2="10039" y2="81348"/>
                        <a14:foregroundMark x1="7283" y1="64890" x2="64665" y2="23981"/>
                        <a14:foregroundMark x1="1969" y1="95768" x2="1969" y2="95768"/>
                        <a14:foregroundMark x1="197" y1="88558" x2="197" y2="88558"/>
                        <a14:foregroundMark x1="7480" y1="2821" x2="7480" y2="2821"/>
                        <a14:foregroundMark x1="80315" y1="6897" x2="7283" y2="3135"/>
                        <a14:foregroundMark x1="5020" y1="8934" x2="89173" y2="92476"/>
                        <a14:foregroundMark x1="96555" y1="96708" x2="96850" y2="12696"/>
                        <a14:foregroundMark x1="79429" y1="4859" x2="93307" y2="41379"/>
                        <a14:foregroundMark x1="61614" y1="29781" x2="17815" y2="9561"/>
                        <a14:foregroundMark x1="94291" y1="63166" x2="6299" y2="61912"/>
                        <a14:foregroundMark x1="7382" y1="21630" x2="51673" y2="11285"/>
                        <a14:backgroundMark x1="886" y1="98903" x2="886" y2="98903"/>
                        <a14:backgroundMark x1="886" y1="97806" x2="886" y2="97806"/>
                        <a14:backgroundMark x1="1969" y1="784" x2="1969" y2="784"/>
                        <a14:backgroundMark x1="98622" y1="2351" x2="98622" y2="2351"/>
                        <a14:backgroundMark x1="99213" y1="98433" x2="99213" y2="984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9415" y="48001"/>
            <a:ext cx="1620180" cy="1017394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589899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8B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/>
          <p:cNvSpPr/>
          <p:nvPr/>
        </p:nvSpPr>
        <p:spPr>
          <a:xfrm>
            <a:off x="-397060" y="8568156"/>
            <a:ext cx="19667185" cy="1342060"/>
          </a:xfrm>
          <a:prstGeom prst="rect">
            <a:avLst/>
          </a:prstGeom>
          <a:solidFill>
            <a:srgbClr val="161616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pt-BR">
              <a:solidFill>
                <a:schemeClr val="tx1"/>
              </a:solidFill>
            </a:endParaRPr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BE9DAE33-B948-4D35-92E6-D6DB78FEDA8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637166" y="2731212"/>
            <a:ext cx="5256584" cy="576064"/>
          </a:xfrm>
        </p:spPr>
        <p:txBody>
          <a:bodyPr/>
          <a:lstStyle/>
          <a:p>
            <a:r>
              <a:rPr lang="pt-BR" sz="4300" dirty="0"/>
              <a:t>A Bali WEB franchising</a:t>
            </a:r>
          </a:p>
        </p:txBody>
      </p:sp>
      <p:pic>
        <p:nvPicPr>
          <p:cNvPr id="6" name="Espaço Reservado para Imagem 5">
            <a:extLst>
              <a:ext uri="{FF2B5EF4-FFF2-40B4-BE49-F238E27FC236}">
                <a16:creationId xmlns:a16="http://schemas.microsoft.com/office/drawing/2014/main" id="{9AB1F3D0-B448-469B-8B01-C12D14C8A405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9" r="4219"/>
          <a:stretch>
            <a:fillRect/>
          </a:stretch>
        </p:blipFill>
        <p:spPr>
          <a:xfrm>
            <a:off x="2438255" y="3972939"/>
            <a:ext cx="4455495" cy="2909460"/>
          </a:xfrm>
        </p:spPr>
      </p:pic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ECE0249C-F4C8-4472-932D-0A9049D4A3F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73236" y="4993033"/>
            <a:ext cx="2396100" cy="3232732"/>
          </a:xfrm>
        </p:spPr>
        <p:txBody>
          <a:bodyPr/>
          <a:lstStyle/>
          <a:p>
            <a:endParaRPr lang="pt-BR" dirty="0"/>
          </a:p>
        </p:txBody>
      </p:sp>
      <p:pic>
        <p:nvPicPr>
          <p:cNvPr id="15" name="Espaço Reservado para Imagem 14">
            <a:extLst>
              <a:ext uri="{FF2B5EF4-FFF2-40B4-BE49-F238E27FC236}">
                <a16:creationId xmlns:a16="http://schemas.microsoft.com/office/drawing/2014/main" id="{7E11F505-2C23-46A9-8657-F8335BC1957E}"/>
              </a:ext>
            </a:extLst>
          </p:cNvPr>
          <p:cNvPicPr>
            <a:picLocks noGrp="1" noChangeAspect="1"/>
          </p:cNvPicPr>
          <p:nvPr>
            <p:ph type="pic" sz="quarter" idx="2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" b="62"/>
          <a:stretch>
            <a:fillRect/>
          </a:stretch>
        </p:blipFill>
        <p:spPr>
          <a:xfrm>
            <a:off x="1116936" y="5280151"/>
            <a:ext cx="1708700" cy="2267911"/>
          </a:xfrm>
        </p:spPr>
      </p:pic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52456837-4870-4586-A139-0387911C13B0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5423812" y="5427671"/>
            <a:ext cx="1593706" cy="2675909"/>
          </a:xfrm>
        </p:spPr>
        <p:txBody>
          <a:bodyPr/>
          <a:lstStyle/>
          <a:p>
            <a:endParaRPr lang="pt-BR" dirty="0"/>
          </a:p>
        </p:txBody>
      </p:sp>
      <p:pic>
        <p:nvPicPr>
          <p:cNvPr id="10" name="Espaço Reservado para Imagem 9">
            <a:extLst>
              <a:ext uri="{FF2B5EF4-FFF2-40B4-BE49-F238E27FC236}">
                <a16:creationId xmlns:a16="http://schemas.microsoft.com/office/drawing/2014/main" id="{0CB14518-2367-4B78-A72B-057C1934DA9A}"/>
              </a:ext>
            </a:extLst>
          </p:cNvPr>
          <p:cNvPicPr>
            <a:picLocks noGrp="1" noChangeAspect="1"/>
          </p:cNvPicPr>
          <p:nvPr>
            <p:ph type="pic" sz="quarter" idx="23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9" r="1746"/>
          <a:stretch/>
        </p:blipFill>
        <p:spPr>
          <a:xfrm>
            <a:off x="5679015" y="5795858"/>
            <a:ext cx="1083300" cy="1939533"/>
          </a:xfrm>
        </p:spPr>
      </p:pic>
      <p:sp>
        <p:nvSpPr>
          <p:cNvPr id="14" name="テキスト プレースホルダー 13"/>
          <p:cNvSpPr>
            <a:spLocks noGrp="1"/>
          </p:cNvSpPr>
          <p:nvPr>
            <p:ph type="body" sz="quarter" idx="15"/>
          </p:nvPr>
        </p:nvSpPr>
        <p:spPr>
          <a:xfrm>
            <a:off x="6308685" y="10859135"/>
            <a:ext cx="5616624" cy="1439738"/>
          </a:xfrm>
        </p:spPr>
        <p:txBody>
          <a:bodyPr/>
          <a:lstStyle/>
          <a:p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– Como toda boa e grande empresa a Bali Óticas lança-se ao mundo virtual implantando seu e-commerce.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Espaço Reservado para Texto 3">
            <a:extLst>
              <a:ext uri="{FF2B5EF4-FFF2-40B4-BE49-F238E27FC236}">
                <a16:creationId xmlns:a16="http://schemas.microsoft.com/office/drawing/2014/main" id="{7DA6F3C8-D212-4C2D-93DC-D4D67A55F541}"/>
              </a:ext>
            </a:extLst>
          </p:cNvPr>
          <p:cNvSpPr txBox="1">
            <a:spLocks/>
          </p:cNvSpPr>
          <p:nvPr/>
        </p:nvSpPr>
        <p:spPr>
          <a:xfrm>
            <a:off x="1808185" y="8737529"/>
            <a:ext cx="13789532" cy="2972891"/>
          </a:xfrm>
          <a:prstGeom prst="rect">
            <a:avLst/>
          </a:prstGeom>
        </p:spPr>
        <p:txBody>
          <a:bodyPr vert="horz" lIns="163275" tIns="81638" rIns="163275" bIns="81638" rtlCol="0" anchor="t">
            <a:noAutofit/>
          </a:bodyPr>
          <a:lstStyle>
            <a:lvl1pPr marL="0" indent="0" algn="ctr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 baseline="0">
                <a:solidFill>
                  <a:schemeClr val="bg1">
                    <a:alpha val="80000"/>
                  </a:schemeClr>
                </a:solidFill>
                <a:latin typeface="Bebas Neue Regular" pitchFamily="50" charset="0"/>
                <a:ea typeface="+mn-ea"/>
                <a:cs typeface="+mn-cs"/>
              </a:defRPr>
            </a:lvl1pPr>
            <a:lvl2pPr marL="1326612" indent="-510235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24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CRIADA PARA </a:t>
            </a:r>
            <a:r>
              <a:rPr lang="pt-BR" sz="2400" dirty="0" smtClean="0">
                <a:solidFill>
                  <a:schemeClr val="accent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EMPREENDEDORES  </a:t>
            </a:r>
            <a:r>
              <a:rPr lang="pt-BR" sz="24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QUE GOSTAM DE TRABALHAR COM MAIOR FLEXIBILIDADE DE HORÁRIO E QUE PREFEREM EMPREENDER DENTRO DO </a:t>
            </a:r>
            <a:r>
              <a:rPr lang="pt-BR" sz="2400" dirty="0" smtClean="0">
                <a:solidFill>
                  <a:schemeClr val="accent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UNIVERSO ONLINE.</a:t>
            </a:r>
            <a:endParaRPr lang="pt-BR" sz="2400" dirty="0" smtClean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2622" y="2735359"/>
            <a:ext cx="863696" cy="5597199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9045" y="2771248"/>
            <a:ext cx="6781029" cy="5523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77944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E9CCF51D-D618-41FD-BB9F-B45D8FB554C4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3704" y="2893250"/>
            <a:ext cx="4383128" cy="4376546"/>
          </a:xfrm>
          <a:prstGeom prst="rect">
            <a:avLst/>
          </a:prstGeom>
        </p:spPr>
      </p:pic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E </a:t>
            </a:r>
            <a:r>
              <a:rPr lang="en-US" dirty="0" err="1"/>
              <a:t>muito</a:t>
            </a:r>
            <a:r>
              <a:rPr lang="en-US" dirty="0"/>
              <a:t> </a:t>
            </a:r>
            <a:r>
              <a:rPr lang="en-US" dirty="0" err="1"/>
              <a:t>mais</a:t>
            </a:r>
            <a:r>
              <a:rPr lang="en-US" dirty="0"/>
              <a:t>!</a:t>
            </a:r>
          </a:p>
        </p:txBody>
      </p:sp>
      <p:sp>
        <p:nvSpPr>
          <p:cNvPr id="23" name="タイトル 22"/>
          <p:cNvSpPr>
            <a:spLocks noGrp="1"/>
          </p:cNvSpPr>
          <p:nvPr>
            <p:ph type="title"/>
          </p:nvPr>
        </p:nvSpPr>
        <p:spPr>
          <a:xfrm>
            <a:off x="1133110" y="2893251"/>
            <a:ext cx="6480720" cy="2655295"/>
          </a:xfrm>
        </p:spPr>
        <p:txBody>
          <a:bodyPr/>
          <a:lstStyle/>
          <a:p>
            <a:r>
              <a:rPr kumimoji="1" lang="pt-BR" altLang="ja-JP" sz="6600" dirty="0">
                <a:latin typeface="Broadcast Matter" pitchFamily="2" charset="0"/>
              </a:rPr>
              <a:t>Comércio</a:t>
            </a:r>
            <a:endParaRPr kumimoji="1" lang="ja-JP" altLang="en-US" sz="6600" dirty="0"/>
          </a:p>
        </p:txBody>
      </p:sp>
      <p:pic>
        <p:nvPicPr>
          <p:cNvPr id="41" name="図プレースホルダー 40"/>
          <p:cNvPicPr>
            <a:picLocks noGrp="1" noChangeAspect="1"/>
          </p:cNvPicPr>
          <p:nvPr>
            <p:ph type="pic" sz="quarter" idx="17"/>
          </p:nvPr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9157" y="3163280"/>
            <a:ext cx="608240" cy="616114"/>
          </a:xfrm>
        </p:spPr>
      </p:pic>
      <p:pic>
        <p:nvPicPr>
          <p:cNvPr id="43" name="図プレースホルダー 42"/>
          <p:cNvPicPr>
            <a:picLocks noGrp="1" noChangeAspect="1"/>
          </p:cNvPicPr>
          <p:nvPr>
            <p:ph type="pic" sz="quarter" idx="19"/>
          </p:nvPr>
        </p:nvPicPr>
        <p:blipFill>
          <a:blip r:embed="rId4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0810" y="6500628"/>
            <a:ext cx="564935" cy="616114"/>
          </a:xfrm>
        </p:spPr>
      </p:pic>
      <p:pic>
        <p:nvPicPr>
          <p:cNvPr id="44" name="図プレースホルダー 43"/>
          <p:cNvPicPr>
            <a:picLocks noGrp="1" noChangeAspect="1"/>
          </p:cNvPicPr>
          <p:nvPr>
            <p:ph type="pic" sz="quarter" idx="20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29" name="テキスト プレースホルダー 28"/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r>
              <a:rPr kumimoji="1" lang="en-US" altLang="ja-JP" dirty="0" err="1"/>
              <a:t>Lojas</a:t>
            </a:r>
            <a:r>
              <a:rPr kumimoji="1" lang="en-US" altLang="ja-JP" dirty="0"/>
              <a:t> e </a:t>
            </a:r>
            <a:r>
              <a:rPr kumimoji="1" lang="en-US" altLang="ja-JP" dirty="0" err="1"/>
              <a:t>departamentos</a:t>
            </a:r>
            <a:endParaRPr kumimoji="1" lang="ja-JP" altLang="en-US" dirty="0"/>
          </a:p>
        </p:txBody>
      </p:sp>
      <p:sp>
        <p:nvSpPr>
          <p:cNvPr id="30" name="テキスト プレースホルダー 29"/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r>
              <a:rPr kumimoji="1" lang="en-US" altLang="ja-JP" dirty="0"/>
              <a:t>Conv</a:t>
            </a:r>
            <a:r>
              <a:rPr kumimoji="1" lang="pt-BR" altLang="ja-JP" dirty="0" err="1"/>
              <a:t>eniências</a:t>
            </a:r>
            <a:r>
              <a:rPr kumimoji="1" lang="pt-BR" altLang="ja-JP" dirty="0"/>
              <a:t>, mercearias e mercados</a:t>
            </a:r>
            <a:endParaRPr kumimoji="1" lang="ja-JP" altLang="en-US" dirty="0"/>
          </a:p>
        </p:txBody>
      </p:sp>
      <p:sp>
        <p:nvSpPr>
          <p:cNvPr id="31" name="テキスト プレースホルダー 30"/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r>
              <a:rPr kumimoji="1" lang="en-US" altLang="ja-JP" dirty="0" err="1"/>
              <a:t>Posto</a:t>
            </a:r>
            <a:r>
              <a:rPr kumimoji="1" lang="en-US" altLang="ja-JP" dirty="0"/>
              <a:t> de combust</a:t>
            </a:r>
            <a:r>
              <a:rPr kumimoji="1" lang="pt-BR" altLang="ja-JP" dirty="0" err="1"/>
              <a:t>ível</a:t>
            </a:r>
            <a:endParaRPr kumimoji="1" lang="ja-JP" altLang="en-US" dirty="0"/>
          </a:p>
        </p:txBody>
      </p:sp>
      <p:sp>
        <p:nvSpPr>
          <p:cNvPr id="32" name="テキスト プレースホルダー 31"/>
          <p:cNvSpPr>
            <a:spLocks noGrp="1"/>
          </p:cNvSpPr>
          <p:nvPr>
            <p:ph type="body" sz="quarter" idx="30"/>
          </p:nvPr>
        </p:nvSpPr>
        <p:spPr/>
        <p:txBody>
          <a:bodyPr/>
          <a:lstStyle/>
          <a:p>
            <a:r>
              <a:rPr kumimoji="1" lang="en-US" altLang="ja-JP" dirty="0" err="1"/>
              <a:t>Abastecimentos</a:t>
            </a:r>
            <a:r>
              <a:rPr kumimoji="1" lang="en-US" altLang="ja-JP" dirty="0"/>
              <a:t>, </a:t>
            </a:r>
            <a:r>
              <a:rPr kumimoji="1" lang="en-US" altLang="ja-JP" dirty="0" err="1"/>
              <a:t>peças</a:t>
            </a:r>
            <a:r>
              <a:rPr kumimoji="1" lang="en-US" altLang="ja-JP" dirty="0"/>
              <a:t> e </a:t>
            </a:r>
            <a:r>
              <a:rPr kumimoji="1" lang="en-US" altLang="ja-JP" dirty="0" err="1"/>
              <a:t>mecânica</a:t>
            </a:r>
            <a:r>
              <a:rPr kumimoji="1" lang="en-US" altLang="ja-JP" dirty="0"/>
              <a:t>.</a:t>
            </a:r>
            <a:endParaRPr kumimoji="1" lang="ja-JP" altLang="en-US" dirty="0"/>
          </a:p>
        </p:txBody>
      </p:sp>
      <p:sp>
        <p:nvSpPr>
          <p:cNvPr id="33" name="テキスト プレースホルダー 32"/>
          <p:cNvSpPr>
            <a:spLocks noGrp="1"/>
          </p:cNvSpPr>
          <p:nvPr>
            <p:ph type="body" sz="quarter" idx="31"/>
          </p:nvPr>
        </p:nvSpPr>
        <p:spPr/>
        <p:txBody>
          <a:bodyPr/>
          <a:lstStyle/>
          <a:p>
            <a:r>
              <a:rPr kumimoji="1" lang="en-US" altLang="ja-JP" dirty="0" err="1"/>
              <a:t>Lojas</a:t>
            </a:r>
            <a:r>
              <a:rPr kumimoji="1" lang="en-US" altLang="ja-JP" dirty="0"/>
              <a:t> de </a:t>
            </a:r>
            <a:r>
              <a:rPr kumimoji="1" lang="en-US" altLang="ja-JP" dirty="0" err="1"/>
              <a:t>departamentos</a:t>
            </a:r>
            <a:endParaRPr kumimoji="1" lang="ja-JP" altLang="en-US" dirty="0"/>
          </a:p>
        </p:txBody>
      </p:sp>
      <p:sp>
        <p:nvSpPr>
          <p:cNvPr id="34" name="テキスト プレースホルダー 33"/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kumimoji="1" lang="en-US" altLang="ja-JP" dirty="0" err="1"/>
              <a:t>Tecnologia</a:t>
            </a:r>
            <a:r>
              <a:rPr kumimoji="1" lang="en-US" altLang="ja-JP" dirty="0"/>
              <a:t> e </a:t>
            </a:r>
            <a:r>
              <a:rPr kumimoji="1" lang="en-US" altLang="ja-JP" dirty="0" err="1"/>
              <a:t>eletrônicos</a:t>
            </a:r>
            <a:r>
              <a:rPr kumimoji="1" lang="en-US" altLang="ja-JP" dirty="0"/>
              <a:t>.</a:t>
            </a:r>
            <a:endParaRPr kumimoji="1" lang="ja-JP" altLang="en-US" dirty="0"/>
          </a:p>
        </p:txBody>
      </p:sp>
      <p:sp>
        <p:nvSpPr>
          <p:cNvPr id="35" name="テキスト プレースホルダー 34"/>
          <p:cNvSpPr>
            <a:spLocks noGrp="1"/>
          </p:cNvSpPr>
          <p:nvPr>
            <p:ph type="body" sz="quarter" idx="33"/>
          </p:nvPr>
        </p:nvSpPr>
        <p:spPr/>
        <p:txBody>
          <a:bodyPr/>
          <a:lstStyle/>
          <a:p>
            <a:r>
              <a:rPr kumimoji="1" lang="en-US" altLang="ja-JP" dirty="0" err="1"/>
              <a:t>Confecções</a:t>
            </a:r>
            <a:r>
              <a:rPr kumimoji="1" lang="en-US" altLang="ja-JP" dirty="0"/>
              <a:t> e </a:t>
            </a:r>
            <a:r>
              <a:rPr kumimoji="1" lang="en-US" altLang="ja-JP" dirty="0" err="1"/>
              <a:t>calçados</a:t>
            </a:r>
            <a:endParaRPr kumimoji="1" lang="ja-JP" altLang="en-US" dirty="0"/>
          </a:p>
        </p:txBody>
      </p:sp>
      <p:sp>
        <p:nvSpPr>
          <p:cNvPr id="36" name="テキスト プレースホルダー 35"/>
          <p:cNvSpPr>
            <a:spLocks noGrp="1"/>
          </p:cNvSpPr>
          <p:nvPr>
            <p:ph type="body" sz="quarter" idx="34"/>
          </p:nvPr>
        </p:nvSpPr>
        <p:spPr/>
        <p:txBody>
          <a:bodyPr/>
          <a:lstStyle/>
          <a:p>
            <a:r>
              <a:rPr kumimoji="1" lang="en-US" altLang="ja-JP" dirty="0" err="1"/>
              <a:t>Ateli</a:t>
            </a:r>
            <a:r>
              <a:rPr kumimoji="1" lang="pt-BR" altLang="ja-JP" dirty="0" err="1"/>
              <a:t>ês</a:t>
            </a:r>
            <a:r>
              <a:rPr kumimoji="1" lang="pt-BR" altLang="ja-JP" dirty="0"/>
              <a:t> e varejos.</a:t>
            </a:r>
            <a:endParaRPr kumimoji="1" lang="ja-JP" altLang="en-US" dirty="0"/>
          </a:p>
        </p:txBody>
      </p:sp>
      <p:sp>
        <p:nvSpPr>
          <p:cNvPr id="37" name="テキスト プレースホルダー 36"/>
          <p:cNvSpPr>
            <a:spLocks noGrp="1"/>
          </p:cNvSpPr>
          <p:nvPr>
            <p:ph type="body" sz="quarter" idx="35"/>
          </p:nvPr>
        </p:nvSpPr>
        <p:spPr/>
        <p:txBody>
          <a:bodyPr/>
          <a:lstStyle/>
          <a:p>
            <a:r>
              <a:rPr kumimoji="1" lang="pt-BR" altLang="ja-JP" dirty="0"/>
              <a:t>Óticas e relojoarias</a:t>
            </a:r>
            <a:endParaRPr kumimoji="1" lang="ja-JP" altLang="en-US" dirty="0"/>
          </a:p>
        </p:txBody>
      </p:sp>
      <p:sp>
        <p:nvSpPr>
          <p:cNvPr id="38" name="テキスト プレースホルダー 37"/>
          <p:cNvSpPr>
            <a:spLocks noGrp="1"/>
          </p:cNvSpPr>
          <p:nvPr>
            <p:ph type="body" sz="quarter" idx="36"/>
          </p:nvPr>
        </p:nvSpPr>
        <p:spPr/>
        <p:txBody>
          <a:bodyPr/>
          <a:lstStyle/>
          <a:p>
            <a:r>
              <a:rPr kumimoji="1" lang="en-US" altLang="ja-JP" dirty="0" err="1"/>
              <a:t>Diversos</a:t>
            </a:r>
            <a:r>
              <a:rPr kumimoji="1" lang="en-US" altLang="ja-JP" dirty="0"/>
              <a:t> </a:t>
            </a:r>
            <a:r>
              <a:rPr kumimoji="1" lang="en-US" altLang="ja-JP" dirty="0" err="1"/>
              <a:t>segmentos</a:t>
            </a:r>
            <a:r>
              <a:rPr kumimoji="1" lang="en-US" altLang="ja-JP" dirty="0"/>
              <a:t> </a:t>
            </a:r>
            <a:r>
              <a:rPr kumimoji="1" lang="en-US" altLang="ja-JP" dirty="0" err="1"/>
              <a:t>ópticos</a:t>
            </a:r>
            <a:r>
              <a:rPr kumimoji="1" lang="en-US" altLang="ja-JP" dirty="0"/>
              <a:t>.</a:t>
            </a:r>
            <a:endParaRPr kumimoji="1" lang="ja-JP" altLang="en-US" dirty="0"/>
          </a:p>
        </p:txBody>
      </p:sp>
      <p:sp>
        <p:nvSpPr>
          <p:cNvPr id="39" name="テキスト プレースホルダー 38"/>
          <p:cNvSpPr>
            <a:spLocks noGrp="1"/>
          </p:cNvSpPr>
          <p:nvPr>
            <p:ph type="body" sz="quarter" idx="37"/>
          </p:nvPr>
        </p:nvSpPr>
        <p:spPr>
          <a:xfrm>
            <a:off x="1353479" y="5398240"/>
            <a:ext cx="5734762" cy="1686934"/>
          </a:xfrm>
        </p:spPr>
        <p:txBody>
          <a:bodyPr/>
          <a:lstStyle/>
          <a:p>
            <a:r>
              <a:rPr kumimoji="1" lang="en-US" altLang="ja-JP" sz="1600" dirty="0"/>
              <a:t>DESCONTOS E VOUCHERS EM TODA REDE</a:t>
            </a:r>
          </a:p>
          <a:p>
            <a:r>
              <a:rPr kumimoji="1" lang="en-US" altLang="ja-JP" sz="1600" dirty="0"/>
              <a:t>CONVENIADA.</a:t>
            </a:r>
            <a:endParaRPr kumimoji="1" lang="ja-JP" altLang="en-US" sz="1600" dirty="0"/>
          </a:p>
        </p:txBody>
      </p:sp>
      <p:pic>
        <p:nvPicPr>
          <p:cNvPr id="46" name="図プレースホルダー 45"/>
          <p:cNvPicPr>
            <a:picLocks noGrp="1" noChangeAspect="1"/>
          </p:cNvPicPr>
          <p:nvPr>
            <p:ph type="pic" sz="quarter" idx="18"/>
          </p:nvPr>
        </p:nvPicPr>
        <p:blipFill>
          <a:blip r:embed="rId6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5220" y="4790437"/>
            <a:ext cx="616114" cy="616114"/>
          </a:xfrm>
        </p:spPr>
      </p:pic>
      <p:pic>
        <p:nvPicPr>
          <p:cNvPr id="5" name="図プレースホルダー 4"/>
          <p:cNvPicPr>
            <a:picLocks noGrp="1" noChangeAspect="1"/>
          </p:cNvPicPr>
          <p:nvPr>
            <p:ph type="pic" sz="quarter" idx="16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24" name="Imagem 23">
            <a:extLst>
              <a:ext uri="{FF2B5EF4-FFF2-40B4-BE49-F238E27FC236}">
                <a16:creationId xmlns:a16="http://schemas.microsoft.com/office/drawing/2014/main" id="{87EF41B4-BB75-486F-8783-E67204E69E4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0" y="641465"/>
            <a:ext cx="3357780" cy="831744"/>
          </a:xfrm>
          <a:prstGeom prst="rect">
            <a:avLst/>
          </a:prstGeom>
        </p:spPr>
      </p:pic>
      <p:sp>
        <p:nvSpPr>
          <p:cNvPr id="25" name="Espaço Reservado para Texto 1">
            <a:extLst>
              <a:ext uri="{FF2B5EF4-FFF2-40B4-BE49-F238E27FC236}">
                <a16:creationId xmlns:a16="http://schemas.microsoft.com/office/drawing/2014/main" id="{DF74438A-B4C3-4931-A250-1727E431035C}"/>
              </a:ext>
            </a:extLst>
          </p:cNvPr>
          <p:cNvSpPr txBox="1">
            <a:spLocks/>
          </p:cNvSpPr>
          <p:nvPr/>
        </p:nvSpPr>
        <p:spPr>
          <a:xfrm>
            <a:off x="-2872335" y="9058433"/>
            <a:ext cx="7695855" cy="1065867"/>
          </a:xfrm>
          <a:prstGeom prst="rect">
            <a:avLst/>
          </a:prstGeom>
        </p:spPr>
        <p:txBody>
          <a:bodyPr vert="horz" lIns="163275" tIns="81638" rIns="163275" bIns="81638" rtlCol="0" anchor="ctr">
            <a:noAutofit/>
          </a:bodyPr>
          <a:lstStyle>
            <a:lvl1pPr marL="0" indent="0" algn="l" defTabSz="1632916" rtl="0" eaLnBrk="1" latinLnBrk="0" hangingPunct="1"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None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26745" indent="-510286" algn="l" defTabSz="16329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1145" indent="-408229" algn="l" defTabSz="16329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603" indent="-408229" algn="l" defTabSz="16329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4060" indent="-408229" algn="l" defTabSz="16329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519" indent="-408229" algn="l" defTabSz="16329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977" indent="-408229" algn="l" defTabSz="16329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3434" indent="-408229" algn="l" defTabSz="16329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893" indent="-408229" algn="l" defTabSz="16329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pt-BR" sz="4800" dirty="0" smtClean="0">
                <a:solidFill>
                  <a:srgbClr val="003C6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17º</a:t>
            </a:r>
          </a:p>
          <a:p>
            <a:pPr algn="ctr">
              <a:lnSpc>
                <a:spcPct val="100000"/>
              </a:lnSpc>
            </a:pPr>
            <a:r>
              <a:rPr lang="pt-BR" sz="1800" dirty="0" smtClean="0">
                <a:solidFill>
                  <a:srgbClr val="003C6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DÉCIMA S.</a:t>
            </a:r>
            <a:endParaRPr lang="pt-BR" sz="1800" dirty="0">
              <a:solidFill>
                <a:srgbClr val="003C6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6" name="Imagem 25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665" b="96708" l="197" r="96850">
                        <a14:foregroundMark x1="7382" y1="4702" x2="7382" y2="4702"/>
                        <a14:foregroundMark x1="9350" y1="10345" x2="9350" y2="10345"/>
                        <a14:foregroundMark x1="4626" y1="15987" x2="4626" y2="15987"/>
                        <a14:foregroundMark x1="3445" y1="32759" x2="3445" y2="32759"/>
                        <a14:foregroundMark x1="9449" y1="33072" x2="9449" y2="33072"/>
                        <a14:foregroundMark x1="12992" y1="52351" x2="12992" y2="52351"/>
                        <a14:foregroundMark x1="14469" y1="59404" x2="14469" y2="59404"/>
                        <a14:foregroundMark x1="16240" y1="69122" x2="16240" y2="69122"/>
                        <a14:foregroundMark x1="13878" y1="76803" x2="13878" y2="76803"/>
                        <a14:foregroundMark x1="10039" y1="81348" x2="10039" y2="81348"/>
                        <a14:foregroundMark x1="7283" y1="64890" x2="64665" y2="23981"/>
                        <a14:foregroundMark x1="1969" y1="95768" x2="1969" y2="95768"/>
                        <a14:foregroundMark x1="197" y1="88558" x2="197" y2="88558"/>
                        <a14:foregroundMark x1="7480" y1="2821" x2="7480" y2="2821"/>
                        <a14:foregroundMark x1="80315" y1="6897" x2="7283" y2="3135"/>
                        <a14:foregroundMark x1="5020" y1="8934" x2="89173" y2="92476"/>
                        <a14:foregroundMark x1="96555" y1="96708" x2="96850" y2="12696"/>
                        <a14:foregroundMark x1="79429" y1="4859" x2="93307" y2="41379"/>
                        <a14:foregroundMark x1="61614" y1="29781" x2="17815" y2="9561"/>
                        <a14:foregroundMark x1="94291" y1="63166" x2="6299" y2="61912"/>
                        <a14:foregroundMark x1="7382" y1="21630" x2="51673" y2="11285"/>
                        <a14:backgroundMark x1="886" y1="98903" x2="886" y2="98903"/>
                        <a14:backgroundMark x1="886" y1="97806" x2="886" y2="97806"/>
                        <a14:backgroundMark x1="1969" y1="784" x2="1969" y2="784"/>
                        <a14:backgroundMark x1="98622" y1="2351" x2="98622" y2="2351"/>
                        <a14:backgroundMark x1="99213" y1="98433" x2="99213" y2="984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4820" y="151235"/>
            <a:ext cx="1620180" cy="1017394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45043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テキスト プレースホルダー 14"/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r>
              <a:rPr kumimoji="1" lang="en-US" altLang="ja-JP" dirty="0" err="1"/>
              <a:t>Academias</a:t>
            </a:r>
            <a:r>
              <a:rPr kumimoji="1" lang="en-US" altLang="ja-JP" dirty="0"/>
              <a:t> e </a:t>
            </a:r>
            <a:r>
              <a:rPr kumimoji="1" lang="en-US" altLang="ja-JP" dirty="0" err="1"/>
              <a:t>Nutriç</a:t>
            </a:r>
            <a:r>
              <a:rPr kumimoji="1" lang="pt-BR" altLang="ja-JP" dirty="0" err="1"/>
              <a:t>ão</a:t>
            </a:r>
            <a:endParaRPr kumimoji="1" lang="ja-JP" altLang="en-US" dirty="0"/>
          </a:p>
        </p:txBody>
      </p:sp>
      <p:sp>
        <p:nvSpPr>
          <p:cNvPr id="16" name="テキスト プレースホルダー 15"/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r>
              <a:rPr kumimoji="1" lang="en-US" altLang="ja-JP" dirty="0" err="1"/>
              <a:t>Descontos</a:t>
            </a:r>
            <a:r>
              <a:rPr kumimoji="1" lang="en-US" altLang="ja-JP" dirty="0"/>
              <a:t> e voucher </a:t>
            </a:r>
            <a:r>
              <a:rPr kumimoji="1" lang="en-US" altLang="ja-JP" dirty="0" err="1"/>
              <a:t>em</a:t>
            </a:r>
            <a:r>
              <a:rPr kumimoji="1" lang="en-US" altLang="ja-JP" dirty="0"/>
              <a:t> </a:t>
            </a:r>
            <a:r>
              <a:rPr kumimoji="1" lang="en-US" altLang="ja-JP" dirty="0" err="1"/>
              <a:t>academias</a:t>
            </a:r>
            <a:r>
              <a:rPr kumimoji="1" lang="en-US" altLang="ja-JP" dirty="0"/>
              <a:t> e </a:t>
            </a:r>
            <a:r>
              <a:rPr kumimoji="1" lang="en-US" altLang="ja-JP" dirty="0" err="1"/>
              <a:t>lojas</a:t>
            </a:r>
            <a:r>
              <a:rPr kumimoji="1" lang="en-US" altLang="ja-JP" dirty="0"/>
              <a:t> de </a:t>
            </a:r>
            <a:r>
              <a:rPr kumimoji="1" lang="en-US" altLang="ja-JP" dirty="0" err="1"/>
              <a:t>nutrição</a:t>
            </a:r>
            <a:r>
              <a:rPr kumimoji="1" lang="en-US" altLang="ja-JP" dirty="0"/>
              <a:t>.</a:t>
            </a:r>
            <a:endParaRPr kumimoji="1" lang="ja-JP" altLang="en-US" dirty="0"/>
          </a:p>
        </p:txBody>
      </p:sp>
      <p:sp>
        <p:nvSpPr>
          <p:cNvPr id="12" name="テキスト プレースホルダー 11"/>
          <p:cNvSpPr>
            <a:spLocks noGrp="1"/>
          </p:cNvSpPr>
          <p:nvPr>
            <p:ph type="body" sz="quarter" idx="14"/>
          </p:nvPr>
        </p:nvSpPr>
        <p:spPr>
          <a:xfrm>
            <a:off x="954643" y="327966"/>
            <a:ext cx="6030670" cy="2213144"/>
          </a:xfrm>
        </p:spPr>
        <p:txBody>
          <a:bodyPr/>
          <a:lstStyle/>
          <a:p>
            <a:r>
              <a:rPr kumimoji="1" lang="en-US" altLang="ja-JP" sz="10400" spc="1500" dirty="0" err="1">
                <a:solidFill>
                  <a:schemeClr val="bg1"/>
                </a:solidFill>
                <a:latin typeface="Broadcast Matter" pitchFamily="2" charset="0"/>
                <a:ea typeface="+mj-ea"/>
                <a:cs typeface="+mj-cs"/>
              </a:rPr>
              <a:t>Lazer</a:t>
            </a:r>
            <a:endParaRPr kumimoji="1" lang="ja-JP" altLang="en-US" sz="10400" spc="1500" dirty="0">
              <a:solidFill>
                <a:schemeClr val="bg1"/>
              </a:solidFill>
              <a:latin typeface="Broadcast Matter" pitchFamily="2" charset="0"/>
              <a:ea typeface="+mj-ea"/>
              <a:cs typeface="+mj-cs"/>
            </a:endParaRPr>
          </a:p>
        </p:txBody>
      </p:sp>
      <p:sp>
        <p:nvSpPr>
          <p:cNvPr id="13" name="テキスト プレースホルダー 12"/>
          <p:cNvSpPr>
            <a:spLocks noGrp="1"/>
          </p:cNvSpPr>
          <p:nvPr>
            <p:ph type="body" sz="quarter" idx="15"/>
          </p:nvPr>
        </p:nvSpPr>
        <p:spPr>
          <a:xfrm>
            <a:off x="1434398" y="2215205"/>
            <a:ext cx="7397498" cy="1967535"/>
          </a:xfrm>
        </p:spPr>
        <p:txBody>
          <a:bodyPr/>
          <a:lstStyle/>
          <a:p>
            <a:r>
              <a:rPr kumimoji="1" lang="pt-BR" altLang="ja-JP" dirty="0">
                <a:solidFill>
                  <a:schemeClr val="bg1"/>
                </a:solidFill>
              </a:rPr>
              <a:t>Viva despreocupado!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17" name="テキスト プレースホルダー 16"/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r>
              <a:rPr kumimoji="1" lang="en-US" altLang="ja-JP" dirty="0"/>
              <a:t>Cinema e </a:t>
            </a:r>
            <a:r>
              <a:rPr kumimoji="1" lang="en-US" altLang="ja-JP" dirty="0" err="1"/>
              <a:t>Teatros</a:t>
            </a:r>
            <a:endParaRPr kumimoji="1" lang="ja-JP" altLang="en-US" dirty="0"/>
          </a:p>
        </p:txBody>
      </p:sp>
      <p:sp>
        <p:nvSpPr>
          <p:cNvPr id="18" name="テキスト プレースホルダー 17"/>
          <p:cNvSpPr>
            <a:spLocks noGrp="1"/>
          </p:cNvSpPr>
          <p:nvPr>
            <p:ph type="body" sz="quarter" idx="30"/>
          </p:nvPr>
        </p:nvSpPr>
        <p:spPr/>
        <p:txBody>
          <a:bodyPr/>
          <a:lstStyle/>
          <a:p>
            <a:r>
              <a:rPr kumimoji="1" lang="en-US" altLang="ja-JP" dirty="0" err="1"/>
              <a:t>Sorteios</a:t>
            </a:r>
            <a:r>
              <a:rPr kumimoji="1" lang="en-US" altLang="ja-JP" dirty="0"/>
              <a:t>, </a:t>
            </a:r>
            <a:r>
              <a:rPr kumimoji="1" lang="en-US" altLang="ja-JP" dirty="0" err="1"/>
              <a:t>descontos</a:t>
            </a:r>
            <a:r>
              <a:rPr kumimoji="1" lang="en-US" altLang="ja-JP" dirty="0"/>
              <a:t> e vouchers para </a:t>
            </a:r>
            <a:r>
              <a:rPr kumimoji="1" lang="en-US" altLang="ja-JP" dirty="0" err="1"/>
              <a:t>ingressos</a:t>
            </a:r>
            <a:r>
              <a:rPr kumimoji="1" lang="en-US" altLang="ja-JP" dirty="0"/>
              <a:t> dos </a:t>
            </a:r>
            <a:r>
              <a:rPr kumimoji="1" lang="en-US" altLang="ja-JP" dirty="0" err="1"/>
              <a:t>mais</a:t>
            </a:r>
            <a:r>
              <a:rPr kumimoji="1" lang="en-US" altLang="ja-JP" dirty="0"/>
              <a:t> </a:t>
            </a:r>
            <a:r>
              <a:rPr kumimoji="1" lang="en-US" altLang="ja-JP" dirty="0" err="1"/>
              <a:t>variados</a:t>
            </a:r>
            <a:r>
              <a:rPr kumimoji="1" lang="en-US" altLang="ja-JP" dirty="0"/>
              <a:t>.</a:t>
            </a:r>
            <a:endParaRPr kumimoji="1" lang="ja-JP" altLang="en-US" dirty="0"/>
          </a:p>
        </p:txBody>
      </p:sp>
      <p:sp>
        <p:nvSpPr>
          <p:cNvPr id="19" name="テキスト プレースホルダー 18"/>
          <p:cNvSpPr>
            <a:spLocks noGrp="1"/>
          </p:cNvSpPr>
          <p:nvPr>
            <p:ph type="body" sz="quarter" idx="31"/>
          </p:nvPr>
        </p:nvSpPr>
        <p:spPr/>
        <p:txBody>
          <a:bodyPr/>
          <a:lstStyle/>
          <a:p>
            <a:r>
              <a:rPr kumimoji="1" lang="en-US" altLang="ja-JP" dirty="0"/>
              <a:t>Shows e Concertos</a:t>
            </a:r>
            <a:endParaRPr kumimoji="1" lang="ja-JP" altLang="en-US" dirty="0"/>
          </a:p>
        </p:txBody>
      </p:sp>
      <p:sp>
        <p:nvSpPr>
          <p:cNvPr id="20" name="テキスト プレースホルダー 19"/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kumimoji="1" lang="en-US" altLang="ja-JP" dirty="0" err="1"/>
              <a:t>Acesso</a:t>
            </a:r>
            <a:r>
              <a:rPr kumimoji="1" lang="en-US" altLang="ja-JP" dirty="0"/>
              <a:t> com </a:t>
            </a:r>
            <a:r>
              <a:rPr kumimoji="1" lang="en-US" altLang="ja-JP" dirty="0" err="1"/>
              <a:t>custo</a:t>
            </a:r>
            <a:r>
              <a:rPr kumimoji="1" lang="en-US" altLang="ja-JP" dirty="0"/>
              <a:t> </a:t>
            </a:r>
            <a:r>
              <a:rPr kumimoji="1" lang="en-US" altLang="ja-JP" dirty="0" err="1"/>
              <a:t>reduzido</a:t>
            </a:r>
            <a:r>
              <a:rPr kumimoji="1" lang="en-US" altLang="ja-JP" dirty="0"/>
              <a:t> </a:t>
            </a:r>
            <a:r>
              <a:rPr kumimoji="1" lang="en-US" altLang="ja-JP" dirty="0" err="1"/>
              <a:t>em</a:t>
            </a:r>
            <a:r>
              <a:rPr kumimoji="1" lang="en-US" altLang="ja-JP" dirty="0"/>
              <a:t> </a:t>
            </a:r>
            <a:r>
              <a:rPr kumimoji="1" lang="en-US" altLang="ja-JP" dirty="0" err="1"/>
              <a:t>diversos</a:t>
            </a:r>
            <a:r>
              <a:rPr kumimoji="1" lang="en-US" altLang="ja-JP" dirty="0"/>
              <a:t> shows e </a:t>
            </a:r>
            <a:r>
              <a:rPr kumimoji="1" lang="en-US" altLang="ja-JP" dirty="0" err="1"/>
              <a:t>clubes</a:t>
            </a:r>
            <a:r>
              <a:rPr kumimoji="1" lang="en-US" altLang="ja-JP" dirty="0"/>
              <a:t>.</a:t>
            </a:r>
            <a:endParaRPr kumimoji="1" lang="ja-JP" altLang="en-US" dirty="0"/>
          </a:p>
        </p:txBody>
      </p:sp>
      <p:sp>
        <p:nvSpPr>
          <p:cNvPr id="21" name="テキスト プレースホルダー 20"/>
          <p:cNvSpPr>
            <a:spLocks noGrp="1"/>
          </p:cNvSpPr>
          <p:nvPr>
            <p:ph type="body" sz="quarter" idx="33"/>
          </p:nvPr>
        </p:nvSpPr>
        <p:spPr/>
        <p:txBody>
          <a:bodyPr/>
          <a:lstStyle/>
          <a:p>
            <a:r>
              <a:rPr kumimoji="1" lang="en-US" altLang="ja-JP" dirty="0" err="1"/>
              <a:t>Pacotes</a:t>
            </a:r>
            <a:r>
              <a:rPr kumimoji="1" lang="en-US" altLang="ja-JP" dirty="0"/>
              <a:t> de </a:t>
            </a:r>
            <a:r>
              <a:rPr kumimoji="1" lang="en-US" altLang="ja-JP" dirty="0" err="1"/>
              <a:t>Viajens</a:t>
            </a:r>
            <a:endParaRPr kumimoji="1" lang="ja-JP" altLang="en-US" dirty="0"/>
          </a:p>
        </p:txBody>
      </p:sp>
      <p:sp>
        <p:nvSpPr>
          <p:cNvPr id="22" name="テキスト プレースホルダー 21"/>
          <p:cNvSpPr>
            <a:spLocks noGrp="1"/>
          </p:cNvSpPr>
          <p:nvPr>
            <p:ph type="body" sz="quarter" idx="34"/>
          </p:nvPr>
        </p:nvSpPr>
        <p:spPr/>
        <p:txBody>
          <a:bodyPr/>
          <a:lstStyle/>
          <a:p>
            <a:r>
              <a:rPr kumimoji="1" lang="en-US" altLang="ja-JP" dirty="0" err="1"/>
              <a:t>Pacotes</a:t>
            </a:r>
            <a:r>
              <a:rPr kumimoji="1" lang="en-US" altLang="ja-JP" dirty="0"/>
              <a:t> de </a:t>
            </a:r>
            <a:r>
              <a:rPr kumimoji="1" lang="en-US" altLang="ja-JP" dirty="0" err="1"/>
              <a:t>viajens</a:t>
            </a:r>
            <a:r>
              <a:rPr kumimoji="1" lang="en-US" altLang="ja-JP" dirty="0"/>
              <a:t> com </a:t>
            </a:r>
            <a:r>
              <a:rPr kumimoji="1" lang="en-US" altLang="ja-JP" dirty="0" err="1"/>
              <a:t>preço</a:t>
            </a:r>
            <a:r>
              <a:rPr kumimoji="1" lang="en-US" altLang="ja-JP" dirty="0"/>
              <a:t> </a:t>
            </a:r>
            <a:r>
              <a:rPr kumimoji="1" lang="en-US" altLang="ja-JP" dirty="0" err="1"/>
              <a:t>reduzido</a:t>
            </a:r>
            <a:r>
              <a:rPr kumimoji="1" lang="en-US" altLang="ja-JP" dirty="0"/>
              <a:t> com </a:t>
            </a:r>
            <a:r>
              <a:rPr kumimoji="1" lang="en-US" altLang="ja-JP" dirty="0" err="1"/>
              <a:t>parceiros</a:t>
            </a:r>
            <a:r>
              <a:rPr kumimoji="1" lang="en-US" altLang="ja-JP" dirty="0"/>
              <a:t> e </a:t>
            </a:r>
            <a:r>
              <a:rPr kumimoji="1" lang="en-US" altLang="ja-JP" dirty="0" err="1"/>
              <a:t>convêniados</a:t>
            </a:r>
            <a:r>
              <a:rPr kumimoji="1" lang="en-US" altLang="ja-JP" dirty="0"/>
              <a:t>.</a:t>
            </a:r>
            <a:endParaRPr kumimoji="1" lang="ja-JP" altLang="en-US" dirty="0"/>
          </a:p>
        </p:txBody>
      </p:sp>
      <p:pic>
        <p:nvPicPr>
          <p:cNvPr id="10" name="図プレースホルダー 9"/>
          <p:cNvPicPr>
            <a:picLocks noGrp="1" noChangeAspect="1"/>
          </p:cNvPicPr>
          <p:nvPr>
            <p:ph type="pic" sz="quarter" idx="16"/>
          </p:nvPr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1196" y="995873"/>
            <a:ext cx="1222464" cy="1087288"/>
          </a:xfrm>
        </p:spPr>
      </p:pic>
      <p:pic>
        <p:nvPicPr>
          <p:cNvPr id="11" name="図プレースホルダー 10"/>
          <p:cNvPicPr>
            <a:picLocks noGrp="1" noChangeAspect="1"/>
          </p:cNvPicPr>
          <p:nvPr>
            <p:ph type="pic" sz="quarter" idx="35"/>
          </p:nvPr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6901" y="2803241"/>
            <a:ext cx="1311218" cy="1311218"/>
          </a:xfrm>
        </p:spPr>
      </p:pic>
      <p:pic>
        <p:nvPicPr>
          <p:cNvPr id="9" name="図プレースホルダー 8"/>
          <p:cNvPicPr>
            <a:picLocks noGrp="1" noChangeAspect="1"/>
          </p:cNvPicPr>
          <p:nvPr>
            <p:ph type="pic" sz="quarter" idx="36"/>
          </p:nvPr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8716" y="4957360"/>
            <a:ext cx="1395155" cy="1119098"/>
          </a:xfrm>
        </p:spPr>
      </p:pic>
      <p:pic>
        <p:nvPicPr>
          <p:cNvPr id="8" name="図プレースホルダー 7"/>
          <p:cNvPicPr>
            <a:picLocks noGrp="1" noChangeAspect="1"/>
          </p:cNvPicPr>
          <p:nvPr>
            <p:ph type="pic" sz="quarter" idx="37"/>
          </p:nvPr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1233" y="7213730"/>
            <a:ext cx="1892915" cy="1875628"/>
          </a:xfrm>
        </p:spPr>
      </p:pic>
      <p:pic>
        <p:nvPicPr>
          <p:cNvPr id="24" name="Imagem 23">
            <a:extLst>
              <a:ext uri="{FF2B5EF4-FFF2-40B4-BE49-F238E27FC236}">
                <a16:creationId xmlns:a16="http://schemas.microsoft.com/office/drawing/2014/main" id="{1E9CC99A-0FF8-4B04-910D-912D00231DC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24925" y="9367279"/>
            <a:ext cx="3358071" cy="831815"/>
          </a:xfrm>
          <a:prstGeom prst="rect">
            <a:avLst/>
          </a:prstGeom>
        </p:spPr>
      </p:pic>
      <p:sp>
        <p:nvSpPr>
          <p:cNvPr id="23" name="Espaço Reservado para Texto 1">
            <a:extLst>
              <a:ext uri="{FF2B5EF4-FFF2-40B4-BE49-F238E27FC236}">
                <a16:creationId xmlns:a16="http://schemas.microsoft.com/office/drawing/2014/main" id="{DF74438A-B4C3-4931-A250-1727E431035C}"/>
              </a:ext>
            </a:extLst>
          </p:cNvPr>
          <p:cNvSpPr txBox="1">
            <a:spLocks/>
          </p:cNvSpPr>
          <p:nvPr/>
        </p:nvSpPr>
        <p:spPr>
          <a:xfrm>
            <a:off x="-2872335" y="9058433"/>
            <a:ext cx="7695855" cy="1065867"/>
          </a:xfrm>
          <a:prstGeom prst="rect">
            <a:avLst/>
          </a:prstGeom>
        </p:spPr>
        <p:txBody>
          <a:bodyPr vert="horz" lIns="163275" tIns="81638" rIns="163275" bIns="81638" rtlCol="0" anchor="ctr">
            <a:noAutofit/>
          </a:bodyPr>
          <a:lstStyle>
            <a:lvl1pPr marL="0" indent="0" algn="l" defTabSz="1632916" rtl="0" eaLnBrk="1" latinLnBrk="0" hangingPunct="1"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None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26745" indent="-510286" algn="l" defTabSz="16329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1145" indent="-408229" algn="l" defTabSz="16329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603" indent="-408229" algn="l" defTabSz="16329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4060" indent="-408229" algn="l" defTabSz="16329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519" indent="-408229" algn="l" defTabSz="16329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977" indent="-408229" algn="l" defTabSz="16329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3434" indent="-408229" algn="l" defTabSz="16329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893" indent="-408229" algn="l" defTabSz="16329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pt-BR" sz="48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18º</a:t>
            </a:r>
          </a:p>
          <a:p>
            <a:pPr algn="ctr">
              <a:lnSpc>
                <a:spcPct val="100000"/>
              </a:lnSpc>
            </a:pPr>
            <a:r>
              <a:rPr lang="pt-BR" sz="18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DÉCIMA O.</a:t>
            </a:r>
            <a:endParaRPr lang="pt-BR" sz="18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5" name="Imagem 24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665" b="96708" l="197" r="96850">
                        <a14:foregroundMark x1="7382" y1="4702" x2="7382" y2="4702"/>
                        <a14:foregroundMark x1="9350" y1="10345" x2="9350" y2="10345"/>
                        <a14:foregroundMark x1="4626" y1="15987" x2="4626" y2="15987"/>
                        <a14:foregroundMark x1="3445" y1="32759" x2="3445" y2="32759"/>
                        <a14:foregroundMark x1="9449" y1="33072" x2="9449" y2="33072"/>
                        <a14:foregroundMark x1="12992" y1="52351" x2="12992" y2="52351"/>
                        <a14:foregroundMark x1="14469" y1="59404" x2="14469" y2="59404"/>
                        <a14:foregroundMark x1="16240" y1="69122" x2="16240" y2="69122"/>
                        <a14:foregroundMark x1="13878" y1="76803" x2="13878" y2="76803"/>
                        <a14:foregroundMark x1="10039" y1="81348" x2="10039" y2="81348"/>
                        <a14:foregroundMark x1="7283" y1="64890" x2="64665" y2="23981"/>
                        <a14:foregroundMark x1="1969" y1="95768" x2="1969" y2="95768"/>
                        <a14:foregroundMark x1="197" y1="88558" x2="197" y2="88558"/>
                        <a14:foregroundMark x1="7480" y1="2821" x2="7480" y2="2821"/>
                        <a14:foregroundMark x1="80315" y1="6897" x2="7283" y2="3135"/>
                        <a14:foregroundMark x1="5020" y1="8934" x2="89173" y2="92476"/>
                        <a14:foregroundMark x1="96555" y1="96708" x2="96850" y2="12696"/>
                        <a14:foregroundMark x1="79429" y1="4859" x2="93307" y2="41379"/>
                        <a14:foregroundMark x1="61614" y1="29781" x2="17815" y2="9561"/>
                        <a14:foregroundMark x1="94291" y1="63166" x2="6299" y2="61912"/>
                        <a14:foregroundMark x1="7382" y1="21630" x2="51673" y2="11285"/>
                        <a14:backgroundMark x1="886" y1="98903" x2="886" y2="98903"/>
                        <a14:backgroundMark x1="886" y1="97806" x2="886" y2="97806"/>
                        <a14:backgroundMark x1="1969" y1="784" x2="1969" y2="784"/>
                        <a14:backgroundMark x1="98622" y1="2351" x2="98622" y2="2351"/>
                        <a14:backgroundMark x1="99213" y1="98433" x2="99213" y2="984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80521" y="287040"/>
            <a:ext cx="1620180" cy="1017394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06201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28B8CB1-317F-49CD-880C-463DE5A1C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 smtClean="0"/>
              <a:t>R$10.0000</a:t>
            </a:r>
            <a:r>
              <a:rPr lang="pt-BR" dirty="0" smtClean="0"/>
              <a:t> </a:t>
            </a:r>
            <a:endParaRPr lang="pt-BR" dirty="0"/>
          </a:p>
        </p:txBody>
      </p:sp>
      <p:sp>
        <p:nvSpPr>
          <p:cNvPr id="12" name="テキスト プレースホルダー 11"/>
          <p:cNvSpPr>
            <a:spLocks noGrp="1"/>
          </p:cNvSpPr>
          <p:nvPr>
            <p:ph type="body" sz="quarter" idx="4294967295"/>
          </p:nvPr>
        </p:nvSpPr>
        <p:spPr>
          <a:xfrm>
            <a:off x="0" y="8248650"/>
            <a:ext cx="15259050" cy="1169988"/>
          </a:xfrm>
        </p:spPr>
        <p:txBody>
          <a:bodyPr/>
          <a:lstStyle/>
          <a:p>
            <a:endParaRPr kumimoji="1" lang="ja-JP" altLang="en-US" dirty="0"/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F09DB9FC-86AA-46F8-A30F-8716E244BA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69052" y="597995"/>
            <a:ext cx="3358071" cy="831815"/>
          </a:xfrm>
          <a:prstGeom prst="rect">
            <a:avLst/>
          </a:prstGeom>
        </p:spPr>
      </p:pic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41E76EB9-2B1C-406B-A85E-A2E75CCD257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-1712102" y="3005665"/>
            <a:ext cx="12170314" cy="4365485"/>
          </a:xfrm>
        </p:spPr>
        <p:txBody>
          <a:bodyPr/>
          <a:lstStyle/>
          <a:p>
            <a:pPr algn="ctr"/>
            <a:r>
              <a:rPr lang="pt-BR" sz="3200" spc="300" dirty="0" smtClean="0"/>
              <a:t>UM PRÊMIO DE </a:t>
            </a:r>
          </a:p>
          <a:p>
            <a:pPr algn="ctr"/>
            <a:endParaRPr lang="pt-BR" sz="4000" spc="300" dirty="0"/>
          </a:p>
          <a:p>
            <a:pPr algn="ctr"/>
            <a:r>
              <a:rPr lang="pt-BR" sz="2000" spc="300" dirty="0" smtClean="0"/>
              <a:t>SORTEADO TODO MÊS</a:t>
            </a:r>
            <a:r>
              <a:rPr lang="pt-BR" sz="4000" spc="300" dirty="0" smtClean="0"/>
              <a:t> </a:t>
            </a:r>
            <a:endParaRPr lang="pt-BR" sz="4000" spc="300" dirty="0"/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5054CA11-1C53-483F-8E43-1939679D9EF2}"/>
              </a:ext>
            </a:extLst>
          </p:cNvPr>
          <p:cNvSpPr/>
          <p:nvPr/>
        </p:nvSpPr>
        <p:spPr>
          <a:xfrm>
            <a:off x="-1730118" y="427471"/>
            <a:ext cx="5445606" cy="1016851"/>
          </a:xfrm>
          <a:prstGeom prst="rect">
            <a:avLst/>
          </a:prstGeom>
          <a:solidFill>
            <a:schemeClr val="accent1">
              <a:alpha val="57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pt-BR"/>
          </a:p>
        </p:txBody>
      </p:sp>
      <p:sp>
        <p:nvSpPr>
          <p:cNvPr id="8" name="Espaço Reservado para Texto 5">
            <a:extLst>
              <a:ext uri="{FF2B5EF4-FFF2-40B4-BE49-F238E27FC236}">
                <a16:creationId xmlns:a16="http://schemas.microsoft.com/office/drawing/2014/main" id="{41E76EB9-2B1C-406B-A85E-A2E75CCD2578}"/>
              </a:ext>
            </a:extLst>
          </p:cNvPr>
          <p:cNvSpPr txBox="1">
            <a:spLocks/>
          </p:cNvSpPr>
          <p:nvPr/>
        </p:nvSpPr>
        <p:spPr>
          <a:xfrm>
            <a:off x="-4222485" y="-1247210"/>
            <a:ext cx="12170314" cy="4365485"/>
          </a:xfrm>
          <a:prstGeom prst="rect">
            <a:avLst/>
          </a:prstGeom>
        </p:spPr>
        <p:txBody>
          <a:bodyPr vert="horz" lIns="163275" tIns="81638" rIns="163275" bIns="81638" rtlCol="0" anchor="ctr">
            <a:noAutofit/>
          </a:bodyPr>
          <a:lstStyle>
            <a:lvl1pPr marL="0" indent="0" algn="l" defTabSz="1632916" rtl="0" eaLnBrk="1" latinLnBrk="0" hangingPunct="1"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None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26745" indent="-510286" algn="l" defTabSz="16329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1145" indent="-408229" algn="l" defTabSz="16329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603" indent="-408229" algn="l" defTabSz="16329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4060" indent="-408229" algn="l" defTabSz="16329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519" indent="-408229" algn="l" defTabSz="16329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977" indent="-408229" algn="l" defTabSz="16329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3434" indent="-408229" algn="l" defTabSz="16329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893" indent="-408229" algn="l" defTabSz="16329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4400" b="1" u="sng" dirty="0" smtClean="0">
                <a:solidFill>
                  <a:schemeClr val="bg1"/>
                </a:solidFill>
              </a:rPr>
              <a:t>E NÃO PARA!</a:t>
            </a:r>
            <a:endParaRPr lang="pt-BR" sz="4000" b="1" u="sng" dirty="0">
              <a:solidFill>
                <a:schemeClr val="bg1"/>
              </a:solidFill>
            </a:endParaRPr>
          </a:p>
        </p:txBody>
      </p:sp>
      <p:sp>
        <p:nvSpPr>
          <p:cNvPr id="11" name="Espaço Reservado para Texto 1">
            <a:extLst>
              <a:ext uri="{FF2B5EF4-FFF2-40B4-BE49-F238E27FC236}">
                <a16:creationId xmlns:a16="http://schemas.microsoft.com/office/drawing/2014/main" id="{DF74438A-B4C3-4931-A250-1727E431035C}"/>
              </a:ext>
            </a:extLst>
          </p:cNvPr>
          <p:cNvSpPr txBox="1">
            <a:spLocks/>
          </p:cNvSpPr>
          <p:nvPr/>
        </p:nvSpPr>
        <p:spPr>
          <a:xfrm>
            <a:off x="-2872335" y="9058433"/>
            <a:ext cx="7695855" cy="1065867"/>
          </a:xfrm>
          <a:prstGeom prst="rect">
            <a:avLst/>
          </a:prstGeom>
        </p:spPr>
        <p:txBody>
          <a:bodyPr vert="horz" lIns="163275" tIns="81638" rIns="163275" bIns="81638" rtlCol="0" anchor="ctr">
            <a:noAutofit/>
          </a:bodyPr>
          <a:lstStyle>
            <a:lvl1pPr marL="0" indent="0" algn="l" defTabSz="1632916" rtl="0" eaLnBrk="1" latinLnBrk="0" hangingPunct="1"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None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26745" indent="-510286" algn="l" defTabSz="16329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1145" indent="-408229" algn="l" defTabSz="16329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603" indent="-408229" algn="l" defTabSz="16329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4060" indent="-408229" algn="l" defTabSz="16329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519" indent="-408229" algn="l" defTabSz="16329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977" indent="-408229" algn="l" defTabSz="16329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3434" indent="-408229" algn="l" defTabSz="16329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893" indent="-408229" algn="l" defTabSz="16329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pt-BR" sz="48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19º</a:t>
            </a:r>
          </a:p>
          <a:p>
            <a:pPr algn="ctr">
              <a:lnSpc>
                <a:spcPct val="100000"/>
              </a:lnSpc>
            </a:pPr>
            <a:r>
              <a:rPr lang="pt-BR" sz="18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DÉCIMA N.</a:t>
            </a:r>
            <a:endParaRPr lang="pt-BR" sz="18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3" name="Imagem 1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665" b="96708" l="197" r="96850">
                        <a14:foregroundMark x1="7382" y1="4702" x2="7382" y2="4702"/>
                        <a14:foregroundMark x1="9350" y1="10345" x2="9350" y2="10345"/>
                        <a14:foregroundMark x1="4626" y1="15987" x2="4626" y2="15987"/>
                        <a14:foregroundMark x1="3445" y1="32759" x2="3445" y2="32759"/>
                        <a14:foregroundMark x1="9449" y1="33072" x2="9449" y2="33072"/>
                        <a14:foregroundMark x1="12992" y1="52351" x2="12992" y2="52351"/>
                        <a14:foregroundMark x1="14469" y1="59404" x2="14469" y2="59404"/>
                        <a14:foregroundMark x1="16240" y1="69122" x2="16240" y2="69122"/>
                        <a14:foregroundMark x1="13878" y1="76803" x2="13878" y2="76803"/>
                        <a14:foregroundMark x1="10039" y1="81348" x2="10039" y2="81348"/>
                        <a14:foregroundMark x1="7283" y1="64890" x2="64665" y2="23981"/>
                        <a14:foregroundMark x1="1969" y1="95768" x2="1969" y2="95768"/>
                        <a14:foregroundMark x1="197" y1="88558" x2="197" y2="88558"/>
                        <a14:foregroundMark x1="7480" y1="2821" x2="7480" y2="2821"/>
                        <a14:foregroundMark x1="80315" y1="6897" x2="7283" y2="3135"/>
                        <a14:foregroundMark x1="5020" y1="8934" x2="89173" y2="92476"/>
                        <a14:foregroundMark x1="96555" y1="96708" x2="96850" y2="12696"/>
                        <a14:foregroundMark x1="79429" y1="4859" x2="93307" y2="41379"/>
                        <a14:foregroundMark x1="61614" y1="29781" x2="17815" y2="9561"/>
                        <a14:foregroundMark x1="94291" y1="63166" x2="6299" y2="61912"/>
                        <a14:foregroundMark x1="7382" y1="21630" x2="51673" y2="11285"/>
                        <a14:backgroundMark x1="886" y1="98903" x2="886" y2="98903"/>
                        <a14:backgroundMark x1="886" y1="97806" x2="886" y2="97806"/>
                        <a14:backgroundMark x1="1969" y1="784" x2="1969" y2="784"/>
                        <a14:backgroundMark x1="98622" y1="2351" x2="98622" y2="2351"/>
                        <a14:backgroundMark x1="99213" y1="98433" x2="99213" y2="984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4390" y="466123"/>
            <a:ext cx="1620180" cy="1017394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15432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Espaço Reservado para Imagem 8">
            <a:extLst>
              <a:ext uri="{FF2B5EF4-FFF2-40B4-BE49-F238E27FC236}">
                <a16:creationId xmlns:a16="http://schemas.microsoft.com/office/drawing/2014/main" id="{1458876B-852C-4E53-AC16-28FE804A6A81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91" y="868025"/>
            <a:ext cx="18280819" cy="10287000"/>
          </a:xfrm>
        </p:spPr>
      </p:pic>
      <p:sp>
        <p:nvSpPr>
          <p:cNvPr id="10" name="Retângulo 9">
            <a:extLst>
              <a:ext uri="{FF2B5EF4-FFF2-40B4-BE49-F238E27FC236}">
                <a16:creationId xmlns:a16="http://schemas.microsoft.com/office/drawing/2014/main" id="{2224F7A1-0E75-4D17-98CC-B8ACDAD5CE04}"/>
              </a:ext>
            </a:extLst>
          </p:cNvPr>
          <p:cNvSpPr/>
          <p:nvPr/>
        </p:nvSpPr>
        <p:spPr>
          <a:xfrm>
            <a:off x="1367136" y="7476229"/>
            <a:ext cx="16057784" cy="1690059"/>
          </a:xfrm>
          <a:prstGeom prst="rect">
            <a:avLst/>
          </a:prstGeom>
          <a:solidFill>
            <a:srgbClr val="FFFFFF">
              <a:alpha val="14902"/>
            </a:srgb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3675373" y="7726381"/>
            <a:ext cx="11881320" cy="1189757"/>
          </a:xfrm>
        </p:spPr>
        <p:txBody>
          <a:bodyPr/>
          <a:lstStyle/>
          <a:p>
            <a:pPr algn="ctr"/>
            <a:r>
              <a:rPr lang="pt-BR" sz="6000" dirty="0"/>
              <a:t/>
            </a:r>
            <a:br>
              <a:rPr lang="pt-BR" sz="6000" dirty="0"/>
            </a:br>
            <a:endParaRPr lang="en-US" sz="6000" dirty="0"/>
          </a:p>
        </p:txBody>
      </p:sp>
      <p:sp>
        <p:nvSpPr>
          <p:cNvPr id="8" name="Espaço Reservado para Texto 7">
            <a:extLst>
              <a:ext uri="{FF2B5EF4-FFF2-40B4-BE49-F238E27FC236}">
                <a16:creationId xmlns:a16="http://schemas.microsoft.com/office/drawing/2014/main" id="{0138AE79-C346-4282-9FA0-992CAABBF89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862130" y="2219425"/>
            <a:ext cx="13913868" cy="1224137"/>
          </a:xfrm>
          <a:solidFill>
            <a:srgbClr val="000000">
              <a:alpha val="69804"/>
            </a:srgbClr>
          </a:solidFill>
        </p:spPr>
        <p:txBody>
          <a:bodyPr/>
          <a:lstStyle/>
          <a:p>
            <a:endParaRPr lang="pt-BR" dirty="0"/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52BFC817-1B4E-4AE8-8E14-99157FB0BD0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 rot="18918995">
            <a:off x="14751849" y="2197213"/>
            <a:ext cx="2335067" cy="914400"/>
          </a:xfrm>
        </p:spPr>
        <p:txBody>
          <a:bodyPr/>
          <a:lstStyle/>
          <a:p>
            <a:endParaRPr lang="pt-BR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F6B88CF-966F-4F73-B444-E3D57EEEE1D8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 rot="8120484">
            <a:off x="2487023" y="2641751"/>
            <a:ext cx="2345202" cy="914400"/>
          </a:xfrm>
        </p:spPr>
        <p:txBody>
          <a:bodyPr/>
          <a:lstStyle/>
          <a:p>
            <a:r>
              <a:rPr lang="pt-BR" dirty="0"/>
              <a:t>  </a:t>
            </a:r>
          </a:p>
        </p:txBody>
      </p:sp>
      <p:sp>
        <p:nvSpPr>
          <p:cNvPr id="5" name="サブタイトル 4"/>
          <p:cNvSpPr>
            <a:spLocks noGrp="1"/>
          </p:cNvSpPr>
          <p:nvPr>
            <p:ph type="subTitle" idx="1"/>
          </p:nvPr>
        </p:nvSpPr>
        <p:spPr>
          <a:xfrm>
            <a:off x="5177782" y="2486012"/>
            <a:ext cx="10441160" cy="785311"/>
          </a:xfrm>
        </p:spPr>
        <p:txBody>
          <a:bodyPr>
            <a:normAutofit/>
          </a:bodyPr>
          <a:lstStyle/>
          <a:p>
            <a:r>
              <a:rPr lang="en-US" sz="4500" b="1" spc="300" dirty="0"/>
              <a:t>VENDA AS FRANQUIAS HOME BASED</a:t>
            </a:r>
          </a:p>
        </p:txBody>
      </p:sp>
      <p:pic>
        <p:nvPicPr>
          <p:cNvPr id="11" name="図プレースホルダー 39">
            <a:extLst>
              <a:ext uri="{FF2B5EF4-FFF2-40B4-BE49-F238E27FC236}">
                <a16:creationId xmlns:a16="http://schemas.microsoft.com/office/drawing/2014/main" id="{4AB54905-DF0B-4416-B0F9-87F77F9967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775" y="4485446"/>
            <a:ext cx="5546682" cy="1677660"/>
          </a:xfrm>
          <a:prstGeom prst="rect">
            <a:avLst/>
          </a:prstGeom>
        </p:spPr>
      </p:pic>
      <p:pic>
        <p:nvPicPr>
          <p:cNvPr id="14" name="図プレースホルダー 39">
            <a:extLst>
              <a:ext uri="{FF2B5EF4-FFF2-40B4-BE49-F238E27FC236}">
                <a16:creationId xmlns:a16="http://schemas.microsoft.com/office/drawing/2014/main" id="{4AB54905-DF0B-4416-B0F9-87F77F9967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9126" y="5728767"/>
            <a:ext cx="5126183" cy="1677660"/>
          </a:xfrm>
          <a:prstGeom prst="rect">
            <a:avLst/>
          </a:prstGeom>
        </p:spPr>
      </p:pic>
      <p:pic>
        <p:nvPicPr>
          <p:cNvPr id="15" name="図プレースホルダー 39">
            <a:extLst>
              <a:ext uri="{FF2B5EF4-FFF2-40B4-BE49-F238E27FC236}">
                <a16:creationId xmlns:a16="http://schemas.microsoft.com/office/drawing/2014/main" id="{4AB54905-DF0B-4416-B0F9-87F77F9967B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60379" y="7398977"/>
            <a:ext cx="5567446" cy="1599554"/>
          </a:xfrm>
          <a:prstGeom prst="rect">
            <a:avLst/>
          </a:prstGeom>
        </p:spPr>
      </p:pic>
      <p:sp>
        <p:nvSpPr>
          <p:cNvPr id="6" name="Retângulo 5"/>
          <p:cNvSpPr/>
          <p:nvPr/>
        </p:nvSpPr>
        <p:spPr>
          <a:xfrm>
            <a:off x="-392559" y="-4190"/>
            <a:ext cx="19577174" cy="1703582"/>
          </a:xfrm>
          <a:prstGeom prst="rect">
            <a:avLst/>
          </a:prstGeom>
          <a:solidFill>
            <a:srgbClr val="003C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pt-BR" dirty="0">
              <a:solidFill>
                <a:schemeClr val="tx1"/>
              </a:solidFill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3391884" y="277719"/>
            <a:ext cx="117803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AQUI AS SOLUÇÕES NÃO PARAM NUNCA!</a:t>
            </a:r>
          </a:p>
          <a:p>
            <a:pPr algn="ctr"/>
            <a:r>
              <a:rPr lang="pt-BR" sz="20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VOCÊ PODE AINDA PODE VENDER O PRÓPRIO NEGÓCIO, OU SEJA VOCÊ PODE CRIAR A SUA REDE MULTINÍVEL DE FRANQUIAS BALI ÓTICAS E FATURAR ATÉ A SEGUNDA GERAÇÃO DESTE NEGÓCIO.</a:t>
            </a:r>
            <a:endParaRPr lang="pt-BR" sz="20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" name="Pentágono 16"/>
          <p:cNvSpPr/>
          <p:nvPr/>
        </p:nvSpPr>
        <p:spPr>
          <a:xfrm>
            <a:off x="-1297160" y="462978"/>
            <a:ext cx="2754722" cy="810090"/>
          </a:xfrm>
          <a:prstGeom prst="homePlate">
            <a:avLst/>
          </a:prstGeom>
          <a:solidFill>
            <a:srgbClr val="0098B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pt-BR">
              <a:solidFill>
                <a:schemeClr val="tx1"/>
              </a:solidFill>
            </a:endParaRPr>
          </a:p>
        </p:txBody>
      </p:sp>
      <p:sp>
        <p:nvSpPr>
          <p:cNvPr id="18" name="Espaço Reservado para Texto 1">
            <a:extLst>
              <a:ext uri="{FF2B5EF4-FFF2-40B4-BE49-F238E27FC236}">
                <a16:creationId xmlns:a16="http://schemas.microsoft.com/office/drawing/2014/main" id="{DF74438A-B4C3-4931-A250-1727E431035C}"/>
              </a:ext>
            </a:extLst>
          </p:cNvPr>
          <p:cNvSpPr txBox="1">
            <a:spLocks/>
          </p:cNvSpPr>
          <p:nvPr/>
        </p:nvSpPr>
        <p:spPr>
          <a:xfrm>
            <a:off x="-3322385" y="279051"/>
            <a:ext cx="7695855" cy="1065867"/>
          </a:xfrm>
          <a:prstGeom prst="rect">
            <a:avLst/>
          </a:prstGeom>
        </p:spPr>
        <p:txBody>
          <a:bodyPr vert="horz" lIns="163275" tIns="81638" rIns="163275" bIns="81638" rtlCol="0" anchor="ctr">
            <a:noAutofit/>
          </a:bodyPr>
          <a:lstStyle>
            <a:lvl1pPr marL="0" indent="0" algn="l" defTabSz="1632916" rtl="0" eaLnBrk="1" latinLnBrk="0" hangingPunct="1"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None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26745" indent="-510286" algn="l" defTabSz="16329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1145" indent="-408229" algn="l" defTabSz="16329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603" indent="-408229" algn="l" defTabSz="16329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4060" indent="-408229" algn="l" defTabSz="16329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519" indent="-408229" algn="l" defTabSz="16329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977" indent="-408229" algn="l" defTabSz="16329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3434" indent="-408229" algn="l" defTabSz="16329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893" indent="-408229" algn="l" defTabSz="16329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pt-BR" sz="36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20º</a:t>
            </a:r>
          </a:p>
          <a:p>
            <a:pPr algn="ctr">
              <a:lnSpc>
                <a:spcPct val="100000"/>
              </a:lnSpc>
            </a:pPr>
            <a:r>
              <a:rPr lang="pt-BR" sz="12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VIGÉSIMA</a:t>
            </a:r>
            <a:endParaRPr lang="pt-BR" sz="1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1955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  <p:extLst mod="1">
    <p:ext uri="{E180D4A7-C9FB-4DFB-919C-405C955672EB}">
      <p14:showEvtLst xmlns:p14="http://schemas.microsoft.com/office/powerpoint/2010/main">
        <p14:playEvt time="2251" objId="4"/>
      </p14:showEvtLst>
    </p:ext>
  </p:extLs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12024320" y="4153390"/>
            <a:ext cx="45719" cy="2700300"/>
          </a:xfrm>
          <a:prstGeom prst="rect">
            <a:avLst/>
          </a:prstGeom>
          <a:solidFill>
            <a:srgbClr val="191C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pt-BR">
              <a:solidFill>
                <a:schemeClr val="tx1"/>
              </a:solidFill>
            </a:endParaRPr>
          </a:p>
        </p:txBody>
      </p:sp>
      <p:pic>
        <p:nvPicPr>
          <p:cNvPr id="1026" name="Picture 2" descr="Imagem relacionada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11" r="13411"/>
          <a:stretch/>
        </p:blipFill>
        <p:spPr bwMode="auto">
          <a:xfrm>
            <a:off x="11063609" y="6631207"/>
            <a:ext cx="1997338" cy="1948964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Pentágono 38"/>
          <p:cNvSpPr/>
          <p:nvPr/>
        </p:nvSpPr>
        <p:spPr>
          <a:xfrm>
            <a:off x="-1431412" y="421380"/>
            <a:ext cx="13005682" cy="856438"/>
          </a:xfrm>
          <a:prstGeom prst="homePlate">
            <a:avLst/>
          </a:prstGeom>
          <a:solidFill>
            <a:srgbClr val="003C6D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pt-BR">
              <a:solidFill>
                <a:schemeClr val="tx1"/>
              </a:solidFill>
            </a:endParaRPr>
          </a:p>
        </p:txBody>
      </p:sp>
      <p:sp>
        <p:nvSpPr>
          <p:cNvPr id="22" name="Pentágono 21"/>
          <p:cNvSpPr/>
          <p:nvPr/>
        </p:nvSpPr>
        <p:spPr>
          <a:xfrm>
            <a:off x="-397060" y="7070675"/>
            <a:ext cx="7972553" cy="1374646"/>
          </a:xfrm>
          <a:prstGeom prst="homePlat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pt-BR">
              <a:solidFill>
                <a:schemeClr val="tx1"/>
              </a:solidFill>
            </a:endParaRPr>
          </a:p>
        </p:txBody>
      </p:sp>
      <p:sp>
        <p:nvSpPr>
          <p:cNvPr id="21" name="Pentágono 20"/>
          <p:cNvSpPr/>
          <p:nvPr/>
        </p:nvSpPr>
        <p:spPr>
          <a:xfrm>
            <a:off x="-230487" y="4726438"/>
            <a:ext cx="8238447" cy="1374646"/>
          </a:xfrm>
          <a:prstGeom prst="homePlat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pt-BR">
              <a:solidFill>
                <a:schemeClr val="tx1"/>
              </a:solidFill>
            </a:endParaRPr>
          </a:p>
        </p:txBody>
      </p:sp>
      <p:sp>
        <p:nvSpPr>
          <p:cNvPr id="4" name="Pentágono 3"/>
          <p:cNvSpPr/>
          <p:nvPr/>
        </p:nvSpPr>
        <p:spPr>
          <a:xfrm>
            <a:off x="-15334" y="1826857"/>
            <a:ext cx="8529264" cy="1374646"/>
          </a:xfrm>
          <a:prstGeom prst="homePlat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pt-BR">
              <a:solidFill>
                <a:schemeClr val="tx1"/>
              </a:solidFill>
            </a:endParaRPr>
          </a:p>
        </p:txBody>
      </p:sp>
      <p:sp>
        <p:nvSpPr>
          <p:cNvPr id="20" name="Retângulo 19"/>
          <p:cNvSpPr/>
          <p:nvPr/>
        </p:nvSpPr>
        <p:spPr>
          <a:xfrm>
            <a:off x="-2737321" y="8567414"/>
            <a:ext cx="21647405" cy="171958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pt-BR">
              <a:solidFill>
                <a:schemeClr val="tx1"/>
              </a:solidFill>
            </a:endParaRPr>
          </a:p>
        </p:txBody>
      </p:sp>
      <p:sp>
        <p:nvSpPr>
          <p:cNvPr id="6" name="タイトル 5"/>
          <p:cNvSpPr>
            <a:spLocks noGrp="1"/>
          </p:cNvSpPr>
          <p:nvPr>
            <p:ph type="ctrTitle"/>
          </p:nvPr>
        </p:nvSpPr>
        <p:spPr>
          <a:xfrm>
            <a:off x="1988205" y="8878915"/>
            <a:ext cx="13972187" cy="1189757"/>
          </a:xfrm>
        </p:spPr>
        <p:txBody>
          <a:bodyPr/>
          <a:lstStyle/>
          <a:p>
            <a:r>
              <a:rPr lang="pt-BR" sz="3200" spc="300" dirty="0"/>
              <a:t>BÔNUS DE RANKING: </a:t>
            </a:r>
            <a:r>
              <a:rPr lang="pt-BR" sz="3200" spc="300" dirty="0" smtClean="0"/>
              <a:t>Os </a:t>
            </a:r>
            <a:r>
              <a:rPr lang="pt-BR" sz="3200" spc="300" dirty="0"/>
              <a:t>15 Franqueados com o maior volume em vendas pessoal no </a:t>
            </a:r>
            <a:r>
              <a:rPr lang="pt-BR" sz="3200" spc="300" dirty="0" smtClean="0"/>
              <a:t>mês receberão </a:t>
            </a:r>
            <a:r>
              <a:rPr lang="pt-BR" sz="3200" spc="300" dirty="0"/>
              <a:t>um bônus </a:t>
            </a:r>
            <a:r>
              <a:rPr lang="pt-BR" sz="3200" spc="300" dirty="0" smtClean="0"/>
              <a:t>extra!</a:t>
            </a:r>
            <a:endParaRPr lang="en-US" sz="3200" spc="300" dirty="0"/>
          </a:p>
        </p:txBody>
      </p:sp>
      <p:pic>
        <p:nvPicPr>
          <p:cNvPr id="18" name="Imagem 17">
            <a:extLst>
              <a:ext uri="{FF2B5EF4-FFF2-40B4-BE49-F238E27FC236}">
                <a16:creationId xmlns:a16="http://schemas.microsoft.com/office/drawing/2014/main" id="{51F8B8BE-AA4A-41E9-AAF5-B8846D7F34D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27593" y="327966"/>
            <a:ext cx="2543620" cy="630070"/>
          </a:xfrm>
          <a:prstGeom prst="rect">
            <a:avLst/>
          </a:prstGeom>
        </p:spPr>
      </p:pic>
      <p:sp>
        <p:nvSpPr>
          <p:cNvPr id="10" name="タイトル 5"/>
          <p:cNvSpPr txBox="1">
            <a:spLocks/>
          </p:cNvSpPr>
          <p:nvPr/>
        </p:nvSpPr>
        <p:spPr>
          <a:xfrm>
            <a:off x="9536254" y="7505993"/>
            <a:ext cx="8370930" cy="3130622"/>
          </a:xfrm>
          <a:prstGeom prst="rect">
            <a:avLst/>
          </a:prstGeom>
        </p:spPr>
        <p:txBody>
          <a:bodyPr numCol="3" anchor="t"/>
          <a:lstStyle>
            <a:lvl1pPr algn="ctr" defTabSz="1632916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kern="1200" spc="6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pt-BR" sz="3200" spc="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Espaço Reservado para Imagem 1"/>
          <p:cNvPicPr>
            <a:picLocks noGrp="1" noChangeAspect="1"/>
          </p:cNvPicPr>
          <p:nvPr>
            <p:ph type="pic" sz="quarter" idx="18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165"/>
          <a:stretch/>
        </p:blipFill>
        <p:spPr>
          <a:xfrm>
            <a:off x="9010568" y="147946"/>
            <a:ext cx="6168188" cy="6480720"/>
          </a:xfrm>
        </p:spPr>
      </p:pic>
      <p:sp>
        <p:nvSpPr>
          <p:cNvPr id="9" name="テキスト プレースホルダー 14"/>
          <p:cNvSpPr>
            <a:spLocks noGrp="1"/>
          </p:cNvSpPr>
          <p:nvPr>
            <p:ph type="body" sz="quarter" idx="18"/>
          </p:nvPr>
        </p:nvSpPr>
        <p:spPr>
          <a:xfrm>
            <a:off x="14292573" y="7145766"/>
            <a:ext cx="7992888" cy="576064"/>
          </a:xfrm>
        </p:spPr>
        <p:txBody>
          <a:bodyPr>
            <a:normAutofit/>
          </a:bodyPr>
          <a:lstStyle/>
          <a:p>
            <a:endParaRPr lang="en-US" spc="300" dirty="0"/>
          </a:p>
        </p:txBody>
      </p:sp>
      <p:sp>
        <p:nvSpPr>
          <p:cNvPr id="11" name="テキスト プレースホルダー 12"/>
          <p:cNvSpPr>
            <a:spLocks noGrp="1"/>
          </p:cNvSpPr>
          <p:nvPr>
            <p:ph type="body" sz="quarter" idx="4294967295"/>
          </p:nvPr>
        </p:nvSpPr>
        <p:spPr>
          <a:xfrm>
            <a:off x="1972506" y="1869250"/>
            <a:ext cx="5737124" cy="744420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</a:rPr>
              <a:t>VENDAS DIRETAS</a:t>
            </a:r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13" name="テキスト プレースホルダー 13"/>
          <p:cNvSpPr>
            <a:spLocks noGrp="1"/>
          </p:cNvSpPr>
          <p:nvPr>
            <p:ph type="body" sz="quarter" idx="4294967295"/>
          </p:nvPr>
        </p:nvSpPr>
        <p:spPr>
          <a:xfrm>
            <a:off x="2959310" y="2401568"/>
            <a:ext cx="4991339" cy="332793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pt-BR" dirty="0" smtClean="0">
                <a:solidFill>
                  <a:schemeClr val="bg1"/>
                </a:solidFill>
              </a:rPr>
              <a:t>Com ganhos entre: 15% a 20 % de lucratividade.</a:t>
            </a: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14" name="テキスト プレースホルダー 15"/>
          <p:cNvSpPr>
            <a:spLocks noGrp="1"/>
          </p:cNvSpPr>
          <p:nvPr>
            <p:ph type="body" sz="quarter" idx="4294967295"/>
          </p:nvPr>
        </p:nvSpPr>
        <p:spPr>
          <a:xfrm>
            <a:off x="1094279" y="7083188"/>
            <a:ext cx="4991339" cy="64765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</a:rPr>
              <a:t>BÔNUS EXPANSÃO</a:t>
            </a:r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15" name="テキスト プレースホルダー 17"/>
          <p:cNvSpPr>
            <a:spLocks noGrp="1"/>
          </p:cNvSpPr>
          <p:nvPr>
            <p:ph type="body" sz="quarter" idx="4294967295"/>
          </p:nvPr>
        </p:nvSpPr>
        <p:spPr>
          <a:xfrm>
            <a:off x="2257839" y="5254018"/>
            <a:ext cx="4991339" cy="851299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r>
              <a:rPr lang="pt-BR" sz="2600" dirty="0">
                <a:solidFill>
                  <a:schemeClr val="bg1"/>
                </a:solidFill>
              </a:rPr>
              <a:t>Bônus </a:t>
            </a:r>
            <a:r>
              <a:rPr lang="pt-BR" sz="2600" dirty="0" err="1">
                <a:solidFill>
                  <a:schemeClr val="bg1"/>
                </a:solidFill>
              </a:rPr>
              <a:t>Unilevel</a:t>
            </a:r>
            <a:r>
              <a:rPr lang="pt-BR" sz="2600" dirty="0">
                <a:solidFill>
                  <a:schemeClr val="bg1"/>
                </a:solidFill>
              </a:rPr>
              <a:t> – 2º nível:</a:t>
            </a:r>
          </a:p>
          <a:p>
            <a:r>
              <a:rPr lang="pt-BR" sz="2600" dirty="0">
                <a:solidFill>
                  <a:schemeClr val="bg1"/>
                </a:solidFill>
              </a:rPr>
              <a:t>1% a 3% de lucratividade.</a:t>
            </a:r>
            <a:endParaRPr lang="en-US" sz="2600" dirty="0">
              <a:solidFill>
                <a:schemeClr val="bg1"/>
              </a:solidFill>
            </a:endParaRPr>
          </a:p>
          <a:p>
            <a:pPr algn="ctr"/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16" name="テキスト プレースホルダー 18"/>
          <p:cNvSpPr>
            <a:spLocks noGrp="1"/>
          </p:cNvSpPr>
          <p:nvPr>
            <p:ph type="body" sz="quarter" idx="4294967295"/>
          </p:nvPr>
        </p:nvSpPr>
        <p:spPr>
          <a:xfrm>
            <a:off x="2168225" y="4734626"/>
            <a:ext cx="4991339" cy="64765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</a:rPr>
              <a:t>VENDAS INDIRETAS</a:t>
            </a:r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17" name="テキスト プレースホルダー 16"/>
          <p:cNvSpPr>
            <a:spLocks noGrp="1"/>
          </p:cNvSpPr>
          <p:nvPr>
            <p:ph type="body" sz="quarter" idx="4294967295"/>
          </p:nvPr>
        </p:nvSpPr>
        <p:spPr>
          <a:xfrm>
            <a:off x="1094279" y="7599952"/>
            <a:ext cx="6011255" cy="606917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A cada novo franqueado </a:t>
            </a:r>
            <a:r>
              <a:rPr lang="pt-BR" dirty="0" smtClean="0">
                <a:solidFill>
                  <a:schemeClr val="bg1"/>
                </a:solidFill>
              </a:rPr>
              <a:t>iniciado através </a:t>
            </a:r>
            <a:r>
              <a:rPr lang="pt-BR" dirty="0">
                <a:solidFill>
                  <a:schemeClr val="bg1"/>
                </a:solidFill>
              </a:rPr>
              <a:t>do seu </a:t>
            </a:r>
            <a:r>
              <a:rPr lang="pt-BR" dirty="0" smtClean="0">
                <a:solidFill>
                  <a:schemeClr val="bg1"/>
                </a:solidFill>
              </a:rPr>
              <a:t>link você tem 20</a:t>
            </a:r>
            <a:r>
              <a:rPr lang="pt-BR" dirty="0">
                <a:solidFill>
                  <a:schemeClr val="bg1"/>
                </a:solidFill>
              </a:rPr>
              <a:t>% de lucratividade.</a:t>
            </a:r>
          </a:p>
        </p:txBody>
      </p:sp>
      <p:sp>
        <p:nvSpPr>
          <p:cNvPr id="23" name="Pentágono 22"/>
          <p:cNvSpPr/>
          <p:nvPr/>
        </p:nvSpPr>
        <p:spPr>
          <a:xfrm>
            <a:off x="-1709061" y="417975"/>
            <a:ext cx="3744832" cy="856438"/>
          </a:xfrm>
          <a:prstGeom prst="homePlat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pt-BR">
              <a:solidFill>
                <a:schemeClr val="tx1"/>
              </a:solidFill>
            </a:endParaRPr>
          </a:p>
        </p:txBody>
      </p:sp>
      <p:sp>
        <p:nvSpPr>
          <p:cNvPr id="24" name="Pentágono 23"/>
          <p:cNvSpPr/>
          <p:nvPr/>
        </p:nvSpPr>
        <p:spPr>
          <a:xfrm>
            <a:off x="-1567190" y="417975"/>
            <a:ext cx="3536512" cy="856438"/>
          </a:xfrm>
          <a:prstGeom prst="homePlate">
            <a:avLst/>
          </a:prstGeom>
          <a:solidFill>
            <a:srgbClr val="003C6D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pt-BR">
              <a:solidFill>
                <a:schemeClr val="tx1"/>
              </a:solidFill>
            </a:endParaRPr>
          </a:p>
        </p:txBody>
      </p:sp>
      <p:sp>
        <p:nvSpPr>
          <p:cNvPr id="25" name="Espaço Reservado para Texto 1">
            <a:extLst>
              <a:ext uri="{FF2B5EF4-FFF2-40B4-BE49-F238E27FC236}">
                <a16:creationId xmlns:a16="http://schemas.microsoft.com/office/drawing/2014/main" id="{DF74438A-B4C3-4931-A250-1727E431035C}"/>
              </a:ext>
            </a:extLst>
          </p:cNvPr>
          <p:cNvSpPr txBox="1">
            <a:spLocks/>
          </p:cNvSpPr>
          <p:nvPr/>
        </p:nvSpPr>
        <p:spPr>
          <a:xfrm>
            <a:off x="-1811098" y="418963"/>
            <a:ext cx="5349374" cy="855450"/>
          </a:xfrm>
          <a:prstGeom prst="rect">
            <a:avLst/>
          </a:prstGeom>
        </p:spPr>
        <p:txBody>
          <a:bodyPr vert="horz" lIns="163275" tIns="81638" rIns="163275" bIns="81638" rtlCol="0" anchor="ctr">
            <a:noAutofit/>
          </a:bodyPr>
          <a:lstStyle>
            <a:lvl1pPr marL="0" indent="0" algn="l" defTabSz="1632916" rtl="0" eaLnBrk="1" latinLnBrk="0" hangingPunct="1"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None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26745" indent="-510286" algn="l" defTabSz="16329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1145" indent="-408229" algn="l" defTabSz="16329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603" indent="-408229" algn="l" defTabSz="16329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4060" indent="-408229" algn="l" defTabSz="16329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519" indent="-408229" algn="l" defTabSz="16329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977" indent="-408229" algn="l" defTabSz="16329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3434" indent="-408229" algn="l" defTabSz="16329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893" indent="-408229" algn="l" defTabSz="16329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pt-BR" sz="28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21º</a:t>
            </a:r>
          </a:p>
          <a:p>
            <a:pPr algn="ctr">
              <a:lnSpc>
                <a:spcPct val="100000"/>
              </a:lnSpc>
            </a:pPr>
            <a:r>
              <a:rPr lang="pt-BR" sz="105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VIGÉSIMA P.</a:t>
            </a:r>
            <a:endParaRPr lang="pt-BR" sz="105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Faixa Curva para Baixo 27"/>
          <p:cNvSpPr/>
          <p:nvPr/>
        </p:nvSpPr>
        <p:spPr>
          <a:xfrm flipH="1" flipV="1">
            <a:off x="10357515" y="2983260"/>
            <a:ext cx="3409526" cy="1064756"/>
          </a:xfrm>
          <a:prstGeom prst="ellipseRibbon">
            <a:avLst>
              <a:gd name="adj1" fmla="val 14219"/>
              <a:gd name="adj2" fmla="val 75000"/>
              <a:gd name="adj3" fmla="val 6534"/>
            </a:avLst>
          </a:prstGeom>
          <a:solidFill>
            <a:srgbClr val="01A6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pt-BR" dirty="0">
              <a:solidFill>
                <a:schemeClr val="tx1"/>
              </a:solidFill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11390459" y="3059863"/>
            <a:ext cx="13436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600" dirty="0" smtClean="0">
                <a:solidFill>
                  <a:schemeClr val="bg1"/>
                </a:solidFill>
              </a:rPr>
              <a:t>VOCÊ</a:t>
            </a:r>
            <a:endParaRPr lang="pt-BR" sz="3600" dirty="0">
              <a:solidFill>
                <a:schemeClr val="bg1"/>
              </a:solidFill>
            </a:endParaRPr>
          </a:p>
        </p:txBody>
      </p:sp>
      <p:sp>
        <p:nvSpPr>
          <p:cNvPr id="29" name="Faixa Curva para Baixo 28"/>
          <p:cNvSpPr/>
          <p:nvPr/>
        </p:nvSpPr>
        <p:spPr>
          <a:xfrm flipH="1" flipV="1">
            <a:off x="12539341" y="6033704"/>
            <a:ext cx="2006810" cy="626704"/>
          </a:xfrm>
          <a:prstGeom prst="ellipseRibbon">
            <a:avLst>
              <a:gd name="adj1" fmla="val 14219"/>
              <a:gd name="adj2" fmla="val 75000"/>
              <a:gd name="adj3" fmla="val 6534"/>
            </a:avLst>
          </a:prstGeom>
          <a:solidFill>
            <a:srgbClr val="01A6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pt-BR" dirty="0">
              <a:solidFill>
                <a:schemeClr val="tx1"/>
              </a:solidFill>
            </a:endParaRPr>
          </a:p>
        </p:txBody>
      </p:sp>
      <p:sp>
        <p:nvSpPr>
          <p:cNvPr id="33" name="Faixa Curva para Baixo 32"/>
          <p:cNvSpPr/>
          <p:nvPr/>
        </p:nvSpPr>
        <p:spPr>
          <a:xfrm flipH="1" flipV="1">
            <a:off x="9524006" y="6033704"/>
            <a:ext cx="2006810" cy="626704"/>
          </a:xfrm>
          <a:prstGeom prst="ellipseRibbon">
            <a:avLst>
              <a:gd name="adj1" fmla="val 14219"/>
              <a:gd name="adj2" fmla="val 75000"/>
              <a:gd name="adj3" fmla="val 6534"/>
            </a:avLst>
          </a:prstGeom>
          <a:solidFill>
            <a:srgbClr val="01A6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pt-BR" dirty="0">
              <a:solidFill>
                <a:schemeClr val="tx1"/>
              </a:solidFill>
            </a:endParaRPr>
          </a:p>
        </p:txBody>
      </p:sp>
      <p:sp>
        <p:nvSpPr>
          <p:cNvPr id="34" name="CaixaDeTexto 33"/>
          <p:cNvSpPr txBox="1"/>
          <p:nvPr/>
        </p:nvSpPr>
        <p:spPr>
          <a:xfrm>
            <a:off x="11341949" y="3536917"/>
            <a:ext cx="14999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 smtClean="0">
                <a:solidFill>
                  <a:schemeClr val="bg1"/>
                </a:solidFill>
              </a:rPr>
              <a:t>15% A 20%</a:t>
            </a:r>
            <a:endParaRPr lang="pt-BR" sz="1600" b="1" dirty="0">
              <a:solidFill>
                <a:schemeClr val="bg1"/>
              </a:solidFill>
            </a:endParaRPr>
          </a:p>
        </p:txBody>
      </p:sp>
      <p:sp>
        <p:nvSpPr>
          <p:cNvPr id="36" name="CaixaDeTexto 35"/>
          <p:cNvSpPr txBox="1"/>
          <p:nvPr/>
        </p:nvSpPr>
        <p:spPr>
          <a:xfrm>
            <a:off x="9935907" y="6154914"/>
            <a:ext cx="12533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chemeClr val="bg1"/>
                </a:solidFill>
              </a:rPr>
              <a:t>1</a:t>
            </a:r>
            <a:r>
              <a:rPr lang="pt-BR" sz="1600" b="1" dirty="0" smtClean="0">
                <a:solidFill>
                  <a:schemeClr val="bg1"/>
                </a:solidFill>
              </a:rPr>
              <a:t>% A 3%</a:t>
            </a:r>
            <a:endParaRPr lang="pt-BR" sz="1600" b="1" dirty="0">
              <a:solidFill>
                <a:schemeClr val="bg1"/>
              </a:solidFill>
            </a:endParaRPr>
          </a:p>
        </p:txBody>
      </p:sp>
      <p:sp>
        <p:nvSpPr>
          <p:cNvPr id="38" name="CaixaDeTexto 37"/>
          <p:cNvSpPr txBox="1"/>
          <p:nvPr/>
        </p:nvSpPr>
        <p:spPr>
          <a:xfrm>
            <a:off x="12933234" y="6154914"/>
            <a:ext cx="12533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chemeClr val="bg1"/>
                </a:solidFill>
              </a:rPr>
              <a:t>1</a:t>
            </a:r>
            <a:r>
              <a:rPr lang="pt-BR" sz="1600" b="1" dirty="0" smtClean="0">
                <a:solidFill>
                  <a:schemeClr val="bg1"/>
                </a:solidFill>
              </a:rPr>
              <a:t>% A 3%</a:t>
            </a:r>
            <a:endParaRPr lang="pt-BR" sz="1600" b="1" dirty="0">
              <a:solidFill>
                <a:schemeClr val="bg1"/>
              </a:solidFill>
            </a:endParaRPr>
          </a:p>
        </p:txBody>
      </p:sp>
      <p:sp>
        <p:nvSpPr>
          <p:cNvPr id="40" name="テキスト プレースホルダー 15"/>
          <p:cNvSpPr>
            <a:spLocks noGrp="1"/>
          </p:cNvSpPr>
          <p:nvPr>
            <p:ph type="body" sz="quarter" idx="4294967295"/>
          </p:nvPr>
        </p:nvSpPr>
        <p:spPr>
          <a:xfrm>
            <a:off x="2119177" y="594128"/>
            <a:ext cx="8325925" cy="64765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VEJA OS EXEMPLOS DE GANHO DE SUAS VENDAS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32" name="Faixa Curva para Baixo 31"/>
          <p:cNvSpPr/>
          <p:nvPr/>
        </p:nvSpPr>
        <p:spPr>
          <a:xfrm flipH="1" flipV="1">
            <a:off x="11063609" y="7972452"/>
            <a:ext cx="2006810" cy="626704"/>
          </a:xfrm>
          <a:prstGeom prst="ellipseRibbon">
            <a:avLst>
              <a:gd name="adj1" fmla="val 14219"/>
              <a:gd name="adj2" fmla="val 75000"/>
              <a:gd name="adj3" fmla="val 6534"/>
            </a:avLst>
          </a:prstGeom>
          <a:solidFill>
            <a:srgbClr val="01A6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pt-BR" dirty="0">
              <a:solidFill>
                <a:schemeClr val="tx1"/>
              </a:solidFill>
            </a:endParaRPr>
          </a:p>
        </p:txBody>
      </p:sp>
      <p:sp>
        <p:nvSpPr>
          <p:cNvPr id="41" name="CaixaDeTexto 40"/>
          <p:cNvSpPr txBox="1"/>
          <p:nvPr/>
        </p:nvSpPr>
        <p:spPr>
          <a:xfrm>
            <a:off x="11475510" y="8093662"/>
            <a:ext cx="12533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 smtClean="0">
                <a:solidFill>
                  <a:schemeClr val="bg1"/>
                </a:solidFill>
              </a:rPr>
              <a:t>Bônus 20%</a:t>
            </a:r>
            <a:endParaRPr lang="pt-BR" sz="1600" b="1" dirty="0">
              <a:solidFill>
                <a:schemeClr val="bg1"/>
              </a:solidFill>
            </a:endParaRPr>
          </a:p>
        </p:txBody>
      </p:sp>
      <p:pic>
        <p:nvPicPr>
          <p:cNvPr id="43" name="Picture 4"/>
          <p:cNvPicPr>
            <a:picLocks noChangeAspect="1" noChangeArrowheads="1"/>
          </p:cNvPicPr>
          <p:nvPr/>
        </p:nvPicPr>
        <p:blipFill>
          <a:blip r:embed="rId6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392657" y="8694143"/>
            <a:ext cx="1470244" cy="1466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2332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2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Arredondar Retângulo em um Canto Diagonal 24"/>
          <p:cNvSpPr/>
          <p:nvPr/>
        </p:nvSpPr>
        <p:spPr>
          <a:xfrm>
            <a:off x="9543534" y="3523320"/>
            <a:ext cx="7912627" cy="6210689"/>
          </a:xfrm>
          <a:prstGeom prst="round2DiagRect">
            <a:avLst/>
          </a:prstGeom>
          <a:solidFill>
            <a:srgbClr val="1079C4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pt-BR">
              <a:solidFill>
                <a:schemeClr val="tx1"/>
              </a:solidFill>
            </a:endParaRPr>
          </a:p>
        </p:txBody>
      </p:sp>
      <p:sp>
        <p:nvSpPr>
          <p:cNvPr id="24" name="Arredondar Retângulo em um Canto Diagonal 23"/>
          <p:cNvSpPr/>
          <p:nvPr/>
        </p:nvSpPr>
        <p:spPr>
          <a:xfrm>
            <a:off x="990377" y="3568326"/>
            <a:ext cx="7912627" cy="6210689"/>
          </a:xfrm>
          <a:prstGeom prst="round2DiagRect">
            <a:avLst/>
          </a:prstGeom>
          <a:solidFill>
            <a:srgbClr val="1079C4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pt-BR">
              <a:solidFill>
                <a:schemeClr val="tx1"/>
              </a:solidFill>
            </a:endParaRPr>
          </a:p>
        </p:txBody>
      </p:sp>
      <p:sp>
        <p:nvSpPr>
          <p:cNvPr id="17" name="Pentágono 16"/>
          <p:cNvSpPr/>
          <p:nvPr/>
        </p:nvSpPr>
        <p:spPr>
          <a:xfrm>
            <a:off x="-1072135" y="0"/>
            <a:ext cx="11566285" cy="1749164"/>
          </a:xfrm>
          <a:prstGeom prst="homePlate">
            <a:avLst/>
          </a:prstGeom>
          <a:solidFill>
            <a:srgbClr val="1079C4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pt-BR">
              <a:solidFill>
                <a:schemeClr val="tx1"/>
              </a:solidFill>
            </a:endParaRPr>
          </a:p>
        </p:txBody>
      </p:sp>
      <p:sp>
        <p:nvSpPr>
          <p:cNvPr id="20" name="Pentágono 19"/>
          <p:cNvSpPr/>
          <p:nvPr/>
        </p:nvSpPr>
        <p:spPr>
          <a:xfrm>
            <a:off x="-1709061" y="417975"/>
            <a:ext cx="3744832" cy="856438"/>
          </a:xfrm>
          <a:prstGeom prst="homePlat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pt-BR">
              <a:solidFill>
                <a:schemeClr val="tx1"/>
              </a:solidFill>
            </a:endParaRPr>
          </a:p>
        </p:txBody>
      </p:sp>
      <p:sp>
        <p:nvSpPr>
          <p:cNvPr id="7" name="Pentágono 6"/>
          <p:cNvSpPr/>
          <p:nvPr/>
        </p:nvSpPr>
        <p:spPr>
          <a:xfrm>
            <a:off x="-1567190" y="417975"/>
            <a:ext cx="3536512" cy="856438"/>
          </a:xfrm>
          <a:prstGeom prst="homePlate">
            <a:avLst/>
          </a:prstGeom>
          <a:solidFill>
            <a:srgbClr val="003C6D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pt-BR">
              <a:solidFill>
                <a:schemeClr val="tx1"/>
              </a:solidFill>
            </a:endParaRPr>
          </a:p>
        </p:txBody>
      </p:sp>
      <p:sp>
        <p:nvSpPr>
          <p:cNvPr id="8" name="Espaço Reservado para Texto 1">
            <a:extLst>
              <a:ext uri="{FF2B5EF4-FFF2-40B4-BE49-F238E27FC236}">
                <a16:creationId xmlns:a16="http://schemas.microsoft.com/office/drawing/2014/main" id="{DF74438A-B4C3-4931-A250-1727E431035C}"/>
              </a:ext>
            </a:extLst>
          </p:cNvPr>
          <p:cNvSpPr txBox="1">
            <a:spLocks/>
          </p:cNvSpPr>
          <p:nvPr/>
        </p:nvSpPr>
        <p:spPr>
          <a:xfrm>
            <a:off x="-1811098" y="418963"/>
            <a:ext cx="5349374" cy="855450"/>
          </a:xfrm>
          <a:prstGeom prst="rect">
            <a:avLst/>
          </a:prstGeom>
        </p:spPr>
        <p:txBody>
          <a:bodyPr vert="horz" lIns="163275" tIns="81638" rIns="163275" bIns="81638" rtlCol="0" anchor="ctr">
            <a:noAutofit/>
          </a:bodyPr>
          <a:lstStyle>
            <a:lvl1pPr marL="0" indent="0" algn="l" defTabSz="1632916" rtl="0" eaLnBrk="1" latinLnBrk="0" hangingPunct="1"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None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26745" indent="-510286" algn="l" defTabSz="16329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1145" indent="-408229" algn="l" defTabSz="16329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603" indent="-408229" algn="l" defTabSz="16329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4060" indent="-408229" algn="l" defTabSz="16329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519" indent="-408229" algn="l" defTabSz="16329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977" indent="-408229" algn="l" defTabSz="16329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3434" indent="-408229" algn="l" defTabSz="16329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893" indent="-408229" algn="l" defTabSz="16329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pt-BR" sz="28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22º</a:t>
            </a:r>
          </a:p>
          <a:p>
            <a:pPr algn="ctr">
              <a:lnSpc>
                <a:spcPct val="100000"/>
              </a:lnSpc>
            </a:pPr>
            <a:r>
              <a:rPr lang="pt-BR" sz="105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VIGÉSIMA s.</a:t>
            </a:r>
            <a:endParaRPr lang="pt-BR" sz="105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Espaço Reservado para Texto 13">
            <a:extLst>
              <a:ext uri="{FF2B5EF4-FFF2-40B4-BE49-F238E27FC236}">
                <a16:creationId xmlns:a16="http://schemas.microsoft.com/office/drawing/2014/main" id="{8DBF5616-BD5C-40E9-A04C-17A3C1AF1849}"/>
              </a:ext>
            </a:extLst>
          </p:cNvPr>
          <p:cNvSpPr txBox="1">
            <a:spLocks/>
          </p:cNvSpPr>
          <p:nvPr/>
        </p:nvSpPr>
        <p:spPr>
          <a:xfrm>
            <a:off x="5018057" y="2132296"/>
            <a:ext cx="8374136" cy="900113"/>
          </a:xfrm>
          <a:prstGeom prst="rect">
            <a:avLst/>
          </a:prstGeom>
        </p:spPr>
        <p:txBody>
          <a:bodyPr vert="horz" lIns="163275" tIns="81638" rIns="163275" bIns="81638" rtlCol="0">
            <a:noAutofit/>
          </a:bodyPr>
          <a:lstStyle>
            <a:lvl1pPr marL="0" indent="0" algn="l" defTabSz="1632916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26745" indent="-510286" algn="l" defTabSz="16329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1145" indent="-408229" algn="l" defTabSz="16329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603" indent="-408229" algn="l" defTabSz="16329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4060" indent="-408229" algn="l" defTabSz="16329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519" indent="-408229" algn="l" defTabSz="16329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977" indent="-408229" algn="l" defTabSz="16329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3434" indent="-408229" algn="l" defTabSz="16329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893" indent="-408229" algn="l" defTabSz="16329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4400" b="1" dirty="0" smtClean="0">
                <a:solidFill>
                  <a:schemeClr val="tx1">
                    <a:lumMod val="75000"/>
                  </a:schemeClr>
                </a:solidFill>
              </a:rPr>
              <a:t>E AINDA NÃO ACABOU</a:t>
            </a:r>
          </a:p>
          <a:p>
            <a:pPr algn="ctr"/>
            <a:endParaRPr lang="pt-BR" sz="1400" b="1" spc="600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12" name="Espaço Reservado para Texto 13">
            <a:extLst>
              <a:ext uri="{FF2B5EF4-FFF2-40B4-BE49-F238E27FC236}">
                <a16:creationId xmlns:a16="http://schemas.microsoft.com/office/drawing/2014/main" id="{8DBF5616-BD5C-40E9-A04C-17A3C1AF1849}"/>
              </a:ext>
            </a:extLst>
          </p:cNvPr>
          <p:cNvSpPr txBox="1">
            <a:spLocks/>
          </p:cNvSpPr>
          <p:nvPr/>
        </p:nvSpPr>
        <p:spPr>
          <a:xfrm>
            <a:off x="1405285" y="6880326"/>
            <a:ext cx="7110790" cy="900113"/>
          </a:xfrm>
          <a:prstGeom prst="rect">
            <a:avLst/>
          </a:prstGeom>
        </p:spPr>
        <p:txBody>
          <a:bodyPr vert="horz" lIns="163275" tIns="81638" rIns="163275" bIns="81638" rtlCol="0">
            <a:noAutofit/>
          </a:bodyPr>
          <a:lstStyle>
            <a:lvl1pPr marL="0" indent="0" algn="l" defTabSz="1632916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26745" indent="-510286" algn="l" defTabSz="16329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1145" indent="-408229" algn="l" defTabSz="16329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603" indent="-408229" algn="l" defTabSz="16329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4060" indent="-408229" algn="l" defTabSz="16329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519" indent="-408229" algn="l" defTabSz="16329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977" indent="-408229" algn="l" defTabSz="16329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3434" indent="-408229" algn="l" defTabSz="16329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893" indent="-408229" algn="l" defTabSz="16329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2800" spc="3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Toda pessoa que adquirir o cartão BALI </a:t>
            </a:r>
            <a:r>
              <a:rPr lang="pt-BR" sz="2800" spc="300" dirty="0" err="1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Cred</a:t>
            </a:r>
            <a:r>
              <a:rPr lang="pt-BR" sz="2800" spc="3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recebe um guia comercial com todas as empresas parceiras credenciadas, e estas empresas podem comprar o espaço no guia.</a:t>
            </a:r>
          </a:p>
          <a:p>
            <a:pPr algn="ctr"/>
            <a:endParaRPr lang="pt-BR" sz="2800" spc="3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Espaço Reservado para Texto 5"/>
          <p:cNvSpPr>
            <a:spLocks noGrp="1"/>
          </p:cNvSpPr>
          <p:nvPr>
            <p:ph type="body" sz="quarter" idx="15"/>
          </p:nvPr>
        </p:nvSpPr>
        <p:spPr>
          <a:xfrm>
            <a:off x="9866516" y="6546425"/>
            <a:ext cx="7769894" cy="3240360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pt-BR" sz="28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As empresas que compraram o espaço no guia terão um painel exclusivo para divulgação de sua marca e produtos em oferta. A cada inclusão de oferta, nosso sistema enviará mensagem para todos os usuários do cartão BALI </a:t>
            </a:r>
            <a:r>
              <a:rPr lang="pt-BR" sz="2800" dirty="0" err="1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Cred</a:t>
            </a:r>
            <a:r>
              <a:rPr lang="pt-BR" sz="28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pt-BR" sz="28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61498"/>
          <a:stretch/>
        </p:blipFill>
        <p:spPr>
          <a:xfrm>
            <a:off x="3339230" y="3702734"/>
            <a:ext cx="3242900" cy="2414167"/>
          </a:xfrm>
          <a:prstGeom prst="rect">
            <a:avLst/>
          </a:prstGeom>
        </p:spPr>
      </p:pic>
      <p:pic>
        <p:nvPicPr>
          <p:cNvPr id="18" name="Imagem 1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9" t="90350" b="683"/>
          <a:stretch/>
        </p:blipFill>
        <p:spPr>
          <a:xfrm>
            <a:off x="12355142" y="6065160"/>
            <a:ext cx="3068893" cy="585065"/>
          </a:xfrm>
          <a:prstGeom prst="rect">
            <a:avLst/>
          </a:prstGeom>
        </p:spPr>
      </p:pic>
      <p:sp>
        <p:nvSpPr>
          <p:cNvPr id="19" name="Espaço Reservado para Texto 5"/>
          <p:cNvSpPr txBox="1">
            <a:spLocks/>
          </p:cNvSpPr>
          <p:nvPr/>
        </p:nvSpPr>
        <p:spPr>
          <a:xfrm>
            <a:off x="3848459" y="2939309"/>
            <a:ext cx="8506683" cy="3240360"/>
          </a:xfrm>
          <a:prstGeom prst="rect">
            <a:avLst/>
          </a:prstGeom>
        </p:spPr>
        <p:txBody>
          <a:bodyPr vert="horz" lIns="163275" tIns="81638" rIns="163275" bIns="81638" rtlCol="0" anchor="ctr">
            <a:noAutofit/>
          </a:bodyPr>
          <a:lstStyle>
            <a:lvl1pPr marL="0" indent="0" algn="l" defTabSz="1632916" rtl="0" eaLnBrk="1" latinLnBrk="0" hangingPunct="1"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None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26745" indent="-510286" algn="l" defTabSz="16329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1145" indent="-408229" algn="l" defTabSz="16329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603" indent="-408229" algn="l" defTabSz="16329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4060" indent="-408229" algn="l" defTabSz="16329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519" indent="-408229" algn="l" defTabSz="16329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977" indent="-408229" algn="l" defTabSz="16329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3434" indent="-408229" algn="l" defTabSz="16329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893" indent="-408229" algn="l" defTabSz="16329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t-BR" dirty="0"/>
          </a:p>
        </p:txBody>
      </p:sp>
      <p:pic>
        <p:nvPicPr>
          <p:cNvPr id="13" name="Imagem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6716" y="4084941"/>
            <a:ext cx="3696107" cy="2206793"/>
          </a:xfrm>
          <a:prstGeom prst="rect">
            <a:avLst/>
          </a:prstGeom>
        </p:spPr>
      </p:pic>
      <p:pic>
        <p:nvPicPr>
          <p:cNvPr id="23" name="Imagem 2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56" b="47291"/>
          <a:stretch/>
        </p:blipFill>
        <p:spPr>
          <a:xfrm>
            <a:off x="3196498" y="6095847"/>
            <a:ext cx="3242900" cy="699386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8276" y="74252"/>
            <a:ext cx="4827306" cy="1442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113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6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Espaço Reservado para Imagem 14">
            <a:extLst>
              <a:ext uri="{FF2B5EF4-FFF2-40B4-BE49-F238E27FC236}">
                <a16:creationId xmlns:a16="http://schemas.microsoft.com/office/drawing/2014/main" id="{109DCACC-7901-4920-84E2-E375400EF8C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14" name="Espaço Reservado para Imagem 13">
            <a:extLst>
              <a:ext uri="{FF2B5EF4-FFF2-40B4-BE49-F238E27FC236}">
                <a16:creationId xmlns:a16="http://schemas.microsoft.com/office/drawing/2014/main" id="{D403039F-35D7-41B8-8E26-3499988AFB5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4094550" y="2656115"/>
            <a:ext cx="8929249" cy="3280389"/>
          </a:xfrm>
        </p:spPr>
      </p:sp>
      <p:sp>
        <p:nvSpPr>
          <p:cNvPr id="16" name="Espaço Reservado para Texto 15">
            <a:extLst>
              <a:ext uri="{FF2B5EF4-FFF2-40B4-BE49-F238E27FC236}">
                <a16:creationId xmlns:a16="http://schemas.microsoft.com/office/drawing/2014/main" id="{3E25DC60-70DD-41AC-9973-ACDB8FDCA64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59768" y="8594757"/>
            <a:ext cx="7923227" cy="1040615"/>
          </a:xfrm>
        </p:spPr>
        <p:txBody>
          <a:bodyPr/>
          <a:lstStyle/>
          <a:p>
            <a:r>
              <a:rPr lang="pt-BR" sz="4000" spc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Primeiro é preciso saber que todos os nossos modelos de </a:t>
            </a:r>
            <a:r>
              <a:rPr lang="pt-BR" sz="4000" spc="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negócios </a:t>
            </a:r>
            <a:r>
              <a:rPr lang="pt-BR" sz="4000" spc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consiste em diversas formas de trabalho e de </a:t>
            </a:r>
            <a:r>
              <a:rPr lang="pt-BR" sz="4000" spc="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ganhos, </a:t>
            </a:r>
            <a:r>
              <a:rPr lang="pt-BR" sz="4000" spc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veja os exemplos abaixo:</a:t>
            </a:r>
          </a:p>
        </p:txBody>
      </p:sp>
      <p:sp>
        <p:nvSpPr>
          <p:cNvPr id="17" name="Espaço Reservado para Texto 16">
            <a:extLst>
              <a:ext uri="{FF2B5EF4-FFF2-40B4-BE49-F238E27FC236}">
                <a16:creationId xmlns:a16="http://schemas.microsoft.com/office/drawing/2014/main" id="{D6845ACF-7720-41B0-8CFE-36058428EC1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18" name="Espaço Reservado para Texto 17">
            <a:extLst>
              <a:ext uri="{FF2B5EF4-FFF2-40B4-BE49-F238E27FC236}">
                <a16:creationId xmlns:a16="http://schemas.microsoft.com/office/drawing/2014/main" id="{4147D8B8-3EC7-4CE2-8D4C-67A59278817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49610" y="4788684"/>
            <a:ext cx="15730037" cy="1040615"/>
          </a:xfrm>
        </p:spPr>
        <p:txBody>
          <a:bodyPr/>
          <a:lstStyle/>
          <a:p>
            <a:endParaRPr lang="pt-BR" sz="6000" b="1" dirty="0">
              <a:solidFill>
                <a:schemeClr val="bg1"/>
              </a:solidFill>
              <a:latin typeface="Bebas" pitchFamily="2" charset="0"/>
            </a:endParaRPr>
          </a:p>
          <a:p>
            <a:endParaRPr lang="pt-BR" sz="6000" b="1" dirty="0" smtClean="0">
              <a:solidFill>
                <a:schemeClr val="bg1"/>
              </a:solidFill>
              <a:latin typeface="Bebas" pitchFamily="2" charset="0"/>
            </a:endParaRPr>
          </a:p>
          <a:p>
            <a:endParaRPr lang="pt-BR" sz="6000" b="1" dirty="0" smtClean="0">
              <a:solidFill>
                <a:schemeClr val="bg1"/>
              </a:solidFill>
              <a:latin typeface="Bebas" pitchFamily="2" charset="0"/>
            </a:endParaRPr>
          </a:p>
          <a:p>
            <a:endParaRPr lang="pt-BR" sz="6000" b="1" dirty="0" smtClean="0">
              <a:solidFill>
                <a:schemeClr val="bg1"/>
              </a:solidFill>
              <a:latin typeface="Bebas" pitchFamily="2" charset="0"/>
            </a:endParaRPr>
          </a:p>
          <a:p>
            <a:endParaRPr lang="pt-BR" sz="6000" b="1" dirty="0">
              <a:solidFill>
                <a:schemeClr val="bg1"/>
              </a:solidFill>
              <a:latin typeface="Bebas" pitchFamily="2" charset="0"/>
            </a:endParaRPr>
          </a:p>
          <a:p>
            <a:endParaRPr lang="pt-BR" sz="6000" b="1" dirty="0" smtClean="0">
              <a:solidFill>
                <a:schemeClr val="bg1"/>
              </a:solidFill>
              <a:latin typeface="Bebas" pitchFamily="2" charset="0"/>
            </a:endParaRPr>
          </a:p>
          <a:p>
            <a:endParaRPr lang="pt-BR" sz="6000" b="1" dirty="0">
              <a:solidFill>
                <a:schemeClr val="bg1"/>
              </a:solidFill>
              <a:latin typeface="Bebas" pitchFamily="2" charset="0"/>
            </a:endParaRPr>
          </a:p>
          <a:p>
            <a:endParaRPr lang="pt-BR" sz="6000" b="1" dirty="0" smtClean="0">
              <a:solidFill>
                <a:schemeClr val="bg1"/>
              </a:solidFill>
              <a:latin typeface="Bebas" pitchFamily="2" charset="0"/>
            </a:endParaRPr>
          </a:p>
          <a:p>
            <a:endParaRPr lang="pt-BR" sz="6000" b="1" dirty="0">
              <a:solidFill>
                <a:schemeClr val="bg1"/>
              </a:solidFill>
              <a:latin typeface="Bebas" pitchFamily="2" charset="0"/>
            </a:endParaRPr>
          </a:p>
          <a:p>
            <a:endParaRPr lang="pt-BR" sz="6000" b="1" dirty="0" smtClean="0">
              <a:solidFill>
                <a:schemeClr val="bg1"/>
              </a:solidFill>
              <a:latin typeface="Bebas" pitchFamily="2" charset="0"/>
            </a:endParaRPr>
          </a:p>
          <a:p>
            <a:r>
              <a:rPr lang="pt-BR" sz="6000" b="1" dirty="0" smtClean="0">
                <a:solidFill>
                  <a:schemeClr val="bg1"/>
                </a:solidFill>
                <a:latin typeface="Bebas" pitchFamily="2" charset="0"/>
              </a:rPr>
              <a:t>AGORA</a:t>
            </a:r>
          </a:p>
          <a:p>
            <a:r>
              <a:rPr lang="pt-BR" sz="6000" b="1" dirty="0" smtClean="0">
                <a:solidFill>
                  <a:schemeClr val="bg1"/>
                </a:solidFill>
                <a:latin typeface="Bebas" pitchFamily="2" charset="0"/>
              </a:rPr>
              <a:t>descubra COMO</a:t>
            </a:r>
          </a:p>
          <a:p>
            <a:r>
              <a:rPr lang="pt-BR" sz="6000" b="1" dirty="0" smtClean="0">
                <a:solidFill>
                  <a:schemeClr val="bg1"/>
                </a:solidFill>
                <a:latin typeface="Bebas" pitchFamily="2" charset="0"/>
              </a:rPr>
              <a:t>VENDER tudo isso!</a:t>
            </a:r>
            <a:endParaRPr lang="pt-BR" sz="6000" b="1" dirty="0">
              <a:solidFill>
                <a:schemeClr val="bg1"/>
              </a:solidFill>
              <a:latin typeface="Bebas" pitchFamily="2" charset="0"/>
            </a:endParaRPr>
          </a:p>
        </p:txBody>
      </p:sp>
      <p:sp>
        <p:nvSpPr>
          <p:cNvPr id="20" name="Espaço Reservado para Texto 19">
            <a:extLst>
              <a:ext uri="{FF2B5EF4-FFF2-40B4-BE49-F238E27FC236}">
                <a16:creationId xmlns:a16="http://schemas.microsoft.com/office/drawing/2014/main" id="{0201B6FD-81BF-49A5-8469-0243496E7FF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2699395" y="2924803"/>
            <a:ext cx="7923227" cy="1794756"/>
          </a:xfrm>
        </p:spPr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6443849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Espaço Reservado para Imagem 10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5847" y="1093050"/>
            <a:ext cx="9181020" cy="6412943"/>
          </a:xfrm>
        </p:spPr>
      </p:pic>
      <p:sp>
        <p:nvSpPr>
          <p:cNvPr id="20" name="Retângulo 19"/>
          <p:cNvSpPr/>
          <p:nvPr/>
        </p:nvSpPr>
        <p:spPr>
          <a:xfrm>
            <a:off x="-2737321" y="6178615"/>
            <a:ext cx="21647405" cy="410838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pt-BR">
              <a:solidFill>
                <a:schemeClr val="tx1"/>
              </a:solidFill>
            </a:endParaRPr>
          </a:p>
        </p:txBody>
      </p:sp>
      <p:pic>
        <p:nvPicPr>
          <p:cNvPr id="22" name="Espaço Reservado para Imagem 21"/>
          <p:cNvPicPr>
            <a:picLocks noGrp="1" noChangeAspect="1"/>
          </p:cNvPicPr>
          <p:nvPr>
            <p:ph type="pic" sz="quarter" idx="18"/>
          </p:nvPr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27706" y="887782"/>
            <a:ext cx="4597480" cy="4597480"/>
          </a:xfrm>
          <a:prstGeom prst="rect">
            <a:avLst/>
          </a:prstGeom>
          <a:noFill/>
        </p:spPr>
      </p:pic>
      <p:sp>
        <p:nvSpPr>
          <p:cNvPr id="6" name="タイトル 5"/>
          <p:cNvSpPr>
            <a:spLocks noGrp="1"/>
          </p:cNvSpPr>
          <p:nvPr>
            <p:ph type="ctrTitle"/>
          </p:nvPr>
        </p:nvSpPr>
        <p:spPr>
          <a:xfrm>
            <a:off x="2001528" y="6178615"/>
            <a:ext cx="13972187" cy="1189757"/>
          </a:xfrm>
        </p:spPr>
        <p:txBody>
          <a:bodyPr/>
          <a:lstStyle/>
          <a:p>
            <a:r>
              <a:rPr lang="pt-BR" sz="3200" b="1" spc="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Disponibilizaremos diversas ferramentas e recursos para divulgação do seu link pessoal de venda, como:</a:t>
            </a:r>
            <a:endParaRPr kumimoji="1" lang="ja-JP" altLang="en-US" sz="2400" b="1" spc="0" dirty="0">
              <a:solidFill>
                <a:schemeClr val="bg2">
                  <a:lumMod val="50000"/>
                </a:schemeClr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8" name="Imagem 17">
            <a:extLst>
              <a:ext uri="{FF2B5EF4-FFF2-40B4-BE49-F238E27FC236}">
                <a16:creationId xmlns:a16="http://schemas.microsoft.com/office/drawing/2014/main" id="{51F8B8BE-AA4A-41E9-AAF5-B8846D7F34D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030" y="823020"/>
            <a:ext cx="3960440" cy="981025"/>
          </a:xfrm>
          <a:prstGeom prst="rect">
            <a:avLst/>
          </a:prstGeom>
        </p:spPr>
      </p:pic>
      <p:sp>
        <p:nvSpPr>
          <p:cNvPr id="7" name="タイトル 5">
            <a:extLst>
              <a:ext uri="{FF2B5EF4-FFF2-40B4-BE49-F238E27FC236}">
                <a16:creationId xmlns:a16="http://schemas.microsoft.com/office/drawing/2014/main" id="{871056FF-CBEC-4395-8500-C03818575B19}"/>
              </a:ext>
            </a:extLst>
          </p:cNvPr>
          <p:cNvSpPr txBox="1">
            <a:spLocks/>
          </p:cNvSpPr>
          <p:nvPr/>
        </p:nvSpPr>
        <p:spPr>
          <a:xfrm>
            <a:off x="-1725791" y="1632805"/>
            <a:ext cx="9002214" cy="8462877"/>
          </a:xfrm>
          <a:prstGeom prst="rect">
            <a:avLst/>
          </a:prstGeom>
        </p:spPr>
        <p:txBody>
          <a:bodyPr anchor="t"/>
          <a:lstStyle>
            <a:lvl1pPr algn="ctr" defTabSz="1632753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kern="1200" spc="6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300000"/>
              </a:lnSpc>
            </a:pPr>
            <a:endParaRPr kumimoji="1" lang="ja-JP" altLang="en-US" sz="2800" b="1" cap="all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" name="タイトル 5"/>
          <p:cNvSpPr txBox="1">
            <a:spLocks/>
          </p:cNvSpPr>
          <p:nvPr/>
        </p:nvSpPr>
        <p:spPr>
          <a:xfrm>
            <a:off x="5858635" y="2801573"/>
            <a:ext cx="7570373" cy="1189757"/>
          </a:xfrm>
          <a:prstGeom prst="rect">
            <a:avLst/>
          </a:prstGeom>
        </p:spPr>
        <p:txBody>
          <a:bodyPr anchor="t"/>
          <a:lstStyle>
            <a:lvl1pPr algn="ctr" defTabSz="1632916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kern="1200" spc="6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600" spc="300" dirty="0" smtClean="0">
                <a:solidFill>
                  <a:schemeClr val="bg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 VOCÊ ESCOLHER VENDER SOMENTE VIA WEB</a:t>
            </a:r>
            <a:endParaRPr kumimoji="1" lang="ja-JP" altLang="en-US" sz="3200" spc="300" dirty="0">
              <a:solidFill>
                <a:schemeClr val="bg2">
                  <a:lumMod val="50000"/>
                </a:schemeClr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タイトル 5"/>
          <p:cNvSpPr txBox="1">
            <a:spLocks/>
          </p:cNvSpPr>
          <p:nvPr/>
        </p:nvSpPr>
        <p:spPr>
          <a:xfrm>
            <a:off x="634048" y="7300233"/>
            <a:ext cx="7379868" cy="3130622"/>
          </a:xfrm>
          <a:prstGeom prst="rect">
            <a:avLst/>
          </a:prstGeom>
        </p:spPr>
        <p:txBody>
          <a:bodyPr anchor="t"/>
          <a:lstStyle>
            <a:lvl1pPr algn="ctr" defTabSz="1632916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kern="1200" spc="6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50000"/>
              </a:lnSpc>
            </a:pPr>
            <a:r>
              <a:rPr lang="pt-BR" sz="3200" spc="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Email</a:t>
            </a:r>
            <a:r>
              <a:rPr lang="pt-BR" sz="3200" spc="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Marketing com ofertas semanais</a:t>
            </a:r>
          </a:p>
          <a:p>
            <a:pPr algn="l">
              <a:lnSpc>
                <a:spcPct val="150000"/>
              </a:lnSpc>
            </a:pPr>
            <a:r>
              <a:rPr lang="pt-BR" sz="3200" spc="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Disparos de SMS com seu link</a:t>
            </a:r>
          </a:p>
          <a:p>
            <a:pPr algn="l">
              <a:lnSpc>
                <a:spcPct val="150000"/>
              </a:lnSpc>
            </a:pPr>
            <a:r>
              <a:rPr lang="pt-BR" sz="3200" spc="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Envio de </a:t>
            </a:r>
            <a:r>
              <a:rPr lang="pt-BR" sz="3200" spc="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voucher’s</a:t>
            </a:r>
            <a:endParaRPr lang="pt-BR" sz="3200" spc="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タイトル 5"/>
          <p:cNvSpPr txBox="1">
            <a:spLocks/>
          </p:cNvSpPr>
          <p:nvPr/>
        </p:nvSpPr>
        <p:spPr>
          <a:xfrm>
            <a:off x="9536254" y="7505993"/>
            <a:ext cx="8370930" cy="3130622"/>
          </a:xfrm>
          <a:prstGeom prst="rect">
            <a:avLst/>
          </a:prstGeom>
        </p:spPr>
        <p:txBody>
          <a:bodyPr numCol="3" anchor="t"/>
          <a:lstStyle>
            <a:lvl1pPr algn="ctr" defTabSz="1632916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kern="1200" spc="6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pt-BR" sz="3200" spc="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タイトル 5"/>
          <p:cNvSpPr txBox="1">
            <a:spLocks/>
          </p:cNvSpPr>
          <p:nvPr/>
        </p:nvSpPr>
        <p:spPr>
          <a:xfrm>
            <a:off x="10339234" y="7415966"/>
            <a:ext cx="10038946" cy="765243"/>
          </a:xfrm>
          <a:prstGeom prst="rect">
            <a:avLst/>
          </a:prstGeom>
        </p:spPr>
        <p:txBody>
          <a:bodyPr anchor="t"/>
          <a:lstStyle>
            <a:lvl1pPr algn="ctr" defTabSz="1632916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kern="1200" spc="6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pt-BR" sz="3200" spc="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タイトル 5"/>
          <p:cNvSpPr txBox="1">
            <a:spLocks/>
          </p:cNvSpPr>
          <p:nvPr/>
        </p:nvSpPr>
        <p:spPr>
          <a:xfrm>
            <a:off x="10854190" y="8062010"/>
            <a:ext cx="10038946" cy="1382192"/>
          </a:xfrm>
          <a:prstGeom prst="rect">
            <a:avLst/>
          </a:prstGeom>
        </p:spPr>
        <p:txBody>
          <a:bodyPr numCol="3" anchor="t"/>
          <a:lstStyle>
            <a:lvl1pPr algn="ctr" defTabSz="1632916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kern="1200" spc="6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50000"/>
              </a:lnSpc>
            </a:pPr>
            <a:r>
              <a:rPr lang="pt-BR" sz="3200" spc="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Facebook</a:t>
            </a:r>
            <a:endParaRPr lang="pt-BR" sz="3200" spc="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l">
              <a:lnSpc>
                <a:spcPct val="150000"/>
              </a:lnSpc>
            </a:pPr>
            <a:r>
              <a:rPr lang="pt-BR" sz="3200" spc="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Instagram</a:t>
            </a:r>
          </a:p>
          <a:p>
            <a:pPr algn="l">
              <a:lnSpc>
                <a:spcPct val="150000"/>
              </a:lnSpc>
            </a:pPr>
            <a:r>
              <a:rPr lang="pt-BR" sz="3200" spc="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Linked</a:t>
            </a:r>
            <a:r>
              <a:rPr lang="pt-BR" sz="3200" spc="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In</a:t>
            </a:r>
          </a:p>
          <a:p>
            <a:pPr algn="l">
              <a:lnSpc>
                <a:spcPct val="150000"/>
              </a:lnSpc>
            </a:pPr>
            <a:r>
              <a:rPr lang="pt-BR" sz="3200" spc="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Twiter</a:t>
            </a:r>
            <a:endParaRPr lang="pt-BR" sz="3200" spc="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l">
              <a:lnSpc>
                <a:spcPct val="150000"/>
              </a:lnSpc>
            </a:pPr>
            <a:endParaRPr lang="pt-BR" sz="3200" spc="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4" name="Espaço Reservado para Imagem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30" b="4730"/>
          <a:stretch>
            <a:fillRect/>
          </a:stretch>
        </p:blipFill>
        <p:spPr>
          <a:xfrm>
            <a:off x="274018" y="7555247"/>
            <a:ext cx="360030" cy="359999"/>
          </a:xfrm>
          <a:prstGeom prst="rect">
            <a:avLst/>
          </a:prstGeom>
        </p:spPr>
      </p:pic>
      <p:pic>
        <p:nvPicPr>
          <p:cNvPr id="15" name="Espaço Reservado para Imagem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30" b="4730"/>
          <a:stretch>
            <a:fillRect/>
          </a:stretch>
        </p:blipFill>
        <p:spPr>
          <a:xfrm>
            <a:off x="252700" y="8233280"/>
            <a:ext cx="360030" cy="359999"/>
          </a:xfrm>
          <a:prstGeom prst="rect">
            <a:avLst/>
          </a:prstGeom>
        </p:spPr>
      </p:pic>
      <p:pic>
        <p:nvPicPr>
          <p:cNvPr id="16" name="Espaço Reservado para Imagem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30" b="4730"/>
          <a:stretch>
            <a:fillRect/>
          </a:stretch>
        </p:blipFill>
        <p:spPr>
          <a:xfrm>
            <a:off x="231382" y="8911313"/>
            <a:ext cx="360030" cy="359999"/>
          </a:xfrm>
          <a:prstGeom prst="rect">
            <a:avLst/>
          </a:prstGeom>
        </p:spPr>
      </p:pic>
      <p:pic>
        <p:nvPicPr>
          <p:cNvPr id="21" name="Espaço Reservado para Imagem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30" b="4730"/>
          <a:stretch>
            <a:fillRect/>
          </a:stretch>
        </p:blipFill>
        <p:spPr>
          <a:xfrm>
            <a:off x="10442152" y="8285847"/>
            <a:ext cx="360030" cy="359999"/>
          </a:xfrm>
          <a:prstGeom prst="rect">
            <a:avLst/>
          </a:prstGeom>
        </p:spPr>
      </p:pic>
      <p:pic>
        <p:nvPicPr>
          <p:cNvPr id="23" name="Espaço Reservado para Imagem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30" b="4730"/>
          <a:stretch>
            <a:fillRect/>
          </a:stretch>
        </p:blipFill>
        <p:spPr>
          <a:xfrm>
            <a:off x="10442152" y="9056301"/>
            <a:ext cx="360030" cy="359999"/>
          </a:xfrm>
          <a:prstGeom prst="rect">
            <a:avLst/>
          </a:prstGeom>
        </p:spPr>
      </p:pic>
      <p:pic>
        <p:nvPicPr>
          <p:cNvPr id="24" name="Espaço Reservado para Imagem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30" b="4730"/>
          <a:stretch>
            <a:fillRect/>
          </a:stretch>
        </p:blipFill>
        <p:spPr>
          <a:xfrm>
            <a:off x="13782346" y="8329633"/>
            <a:ext cx="360030" cy="359999"/>
          </a:xfrm>
          <a:prstGeom prst="rect">
            <a:avLst/>
          </a:prstGeom>
        </p:spPr>
      </p:pic>
      <p:pic>
        <p:nvPicPr>
          <p:cNvPr id="25" name="Espaço Reservado para Imagem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30" b="4730"/>
          <a:stretch>
            <a:fillRect/>
          </a:stretch>
        </p:blipFill>
        <p:spPr>
          <a:xfrm>
            <a:off x="13787079" y="9065650"/>
            <a:ext cx="360030" cy="359999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8785173" y="7708785"/>
            <a:ext cx="45719" cy="16201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pt-BR">
              <a:solidFill>
                <a:schemeClr val="tx1"/>
              </a:solidFill>
            </a:endParaRPr>
          </a:p>
        </p:txBody>
      </p:sp>
      <p:sp>
        <p:nvSpPr>
          <p:cNvPr id="26" name="タイトル 5"/>
          <p:cNvSpPr txBox="1">
            <a:spLocks/>
          </p:cNvSpPr>
          <p:nvPr/>
        </p:nvSpPr>
        <p:spPr>
          <a:xfrm>
            <a:off x="10827059" y="7336782"/>
            <a:ext cx="10038946" cy="1382192"/>
          </a:xfrm>
          <a:prstGeom prst="rect">
            <a:avLst/>
          </a:prstGeom>
        </p:spPr>
        <p:txBody>
          <a:bodyPr numCol="3" anchor="t"/>
          <a:lstStyle>
            <a:lvl1pPr algn="ctr" defTabSz="1632916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kern="1200" spc="6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50000"/>
              </a:lnSpc>
            </a:pPr>
            <a:r>
              <a:rPr lang="pt-BR" sz="3200" spc="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WhatsApp</a:t>
            </a:r>
          </a:p>
          <a:p>
            <a:pPr algn="l">
              <a:lnSpc>
                <a:spcPct val="150000"/>
              </a:lnSpc>
            </a:pPr>
            <a:r>
              <a:rPr lang="pt-BR" sz="3200" spc="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Youtube</a:t>
            </a:r>
            <a:endParaRPr lang="pt-BR" sz="3200" spc="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7" name="Espaço Reservado para Imagem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30" b="4730"/>
          <a:stretch>
            <a:fillRect/>
          </a:stretch>
        </p:blipFill>
        <p:spPr>
          <a:xfrm>
            <a:off x="10470595" y="7538475"/>
            <a:ext cx="360030" cy="359999"/>
          </a:xfrm>
          <a:prstGeom prst="rect">
            <a:avLst/>
          </a:prstGeom>
        </p:spPr>
      </p:pic>
      <p:pic>
        <p:nvPicPr>
          <p:cNvPr id="28" name="Espaço Reservado para Imagem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30" b="4730"/>
          <a:stretch>
            <a:fillRect/>
          </a:stretch>
        </p:blipFill>
        <p:spPr>
          <a:xfrm>
            <a:off x="13810789" y="7582261"/>
            <a:ext cx="360030" cy="359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13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entágono 26"/>
          <p:cNvSpPr/>
          <p:nvPr/>
        </p:nvSpPr>
        <p:spPr>
          <a:xfrm>
            <a:off x="-909852" y="2042080"/>
            <a:ext cx="9243762" cy="1191331"/>
          </a:xfrm>
          <a:prstGeom prst="homePlate">
            <a:avLst/>
          </a:prstGeom>
          <a:solidFill>
            <a:srgbClr val="0060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pt-BR">
              <a:solidFill>
                <a:schemeClr val="tx1"/>
              </a:solidFill>
            </a:endParaRPr>
          </a:p>
        </p:txBody>
      </p:sp>
      <p:sp>
        <p:nvSpPr>
          <p:cNvPr id="26" name="Retângulo 25"/>
          <p:cNvSpPr/>
          <p:nvPr/>
        </p:nvSpPr>
        <p:spPr>
          <a:xfrm>
            <a:off x="-2096250" y="8248845"/>
            <a:ext cx="15481720" cy="1395156"/>
          </a:xfrm>
          <a:prstGeom prst="rect">
            <a:avLst/>
          </a:prstGeom>
          <a:solidFill>
            <a:srgbClr val="0060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pt-BR">
              <a:solidFill>
                <a:schemeClr val="tx1"/>
              </a:solidFill>
            </a:endParaRPr>
          </a:p>
        </p:txBody>
      </p:sp>
      <p:sp>
        <p:nvSpPr>
          <p:cNvPr id="17" name="Retângulo 16"/>
          <p:cNvSpPr/>
          <p:nvPr/>
        </p:nvSpPr>
        <p:spPr>
          <a:xfrm>
            <a:off x="12879414" y="102939"/>
            <a:ext cx="3663074" cy="953829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pt-BR">
              <a:solidFill>
                <a:schemeClr val="tx1"/>
              </a:solidFill>
            </a:endParaRPr>
          </a:p>
        </p:txBody>
      </p:sp>
      <p:pic>
        <p:nvPicPr>
          <p:cNvPr id="22" name="Espaço Reservado para Imagem 21"/>
          <p:cNvPicPr>
            <a:picLocks noGrp="1" noChangeAspect="1"/>
          </p:cNvPicPr>
          <p:nvPr>
            <p:ph type="pic" sz="quarter" idx="4294967295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10" r="10699"/>
          <a:stretch/>
        </p:blipFill>
        <p:spPr>
          <a:xfrm>
            <a:off x="12879415" y="187103"/>
            <a:ext cx="3663072" cy="9460718"/>
          </a:xfrm>
          <a:prstGeom prst="rect">
            <a:avLst/>
          </a:prstGeom>
          <a:noFill/>
        </p:spPr>
      </p:pic>
      <p:sp>
        <p:nvSpPr>
          <p:cNvPr id="6" name="タイトル 5"/>
          <p:cNvSpPr>
            <a:spLocks noGrp="1"/>
          </p:cNvSpPr>
          <p:nvPr>
            <p:ph type="ctrTitle" idx="4294967295"/>
          </p:nvPr>
        </p:nvSpPr>
        <p:spPr>
          <a:xfrm>
            <a:off x="1653698" y="8306899"/>
            <a:ext cx="8971685" cy="1189038"/>
          </a:xfrm>
          <a:prstGeom prst="rect">
            <a:avLst/>
          </a:prstGeom>
        </p:spPr>
        <p:txBody>
          <a:bodyPr/>
          <a:lstStyle/>
          <a:p>
            <a:r>
              <a:rPr lang="pt-BR" sz="36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Um grande aliado de quem vende online! Nós também cuidaremos dele para você!</a:t>
            </a:r>
            <a:endParaRPr kumimoji="1" lang="ja-JP" altLang="en-US" sz="2800" spc="0" dirty="0">
              <a:solidFill>
                <a:schemeClr val="bg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8" name="Imagem 17">
            <a:extLst>
              <a:ext uri="{FF2B5EF4-FFF2-40B4-BE49-F238E27FC236}">
                <a16:creationId xmlns:a16="http://schemas.microsoft.com/office/drawing/2014/main" id="{51F8B8BE-AA4A-41E9-AAF5-B8846D7F34D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325" y="507985"/>
            <a:ext cx="3960440" cy="981025"/>
          </a:xfrm>
          <a:prstGeom prst="rect">
            <a:avLst/>
          </a:prstGeom>
        </p:spPr>
      </p:pic>
      <p:sp>
        <p:nvSpPr>
          <p:cNvPr id="7" name="タイトル 5">
            <a:extLst>
              <a:ext uri="{FF2B5EF4-FFF2-40B4-BE49-F238E27FC236}">
                <a16:creationId xmlns:a16="http://schemas.microsoft.com/office/drawing/2014/main" id="{871056FF-CBEC-4395-8500-C03818575B19}"/>
              </a:ext>
            </a:extLst>
          </p:cNvPr>
          <p:cNvSpPr txBox="1">
            <a:spLocks/>
          </p:cNvSpPr>
          <p:nvPr/>
        </p:nvSpPr>
        <p:spPr>
          <a:xfrm>
            <a:off x="-1725791" y="1632805"/>
            <a:ext cx="9002214" cy="8462877"/>
          </a:xfrm>
          <a:prstGeom prst="rect">
            <a:avLst/>
          </a:prstGeom>
        </p:spPr>
        <p:txBody>
          <a:bodyPr anchor="t"/>
          <a:lstStyle>
            <a:lvl1pPr algn="ctr" defTabSz="1632753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kern="1200" spc="6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300000"/>
              </a:lnSpc>
            </a:pPr>
            <a:endParaRPr kumimoji="1" lang="ja-JP" altLang="en-US" sz="2800" b="1" cap="all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" name="タイトル 5"/>
          <p:cNvSpPr txBox="1">
            <a:spLocks/>
          </p:cNvSpPr>
          <p:nvPr/>
        </p:nvSpPr>
        <p:spPr>
          <a:xfrm>
            <a:off x="-183755" y="2187449"/>
            <a:ext cx="7570373" cy="1189757"/>
          </a:xfrm>
          <a:prstGeom prst="rect">
            <a:avLst/>
          </a:prstGeom>
        </p:spPr>
        <p:txBody>
          <a:bodyPr anchor="t"/>
          <a:lstStyle>
            <a:lvl1pPr algn="ctr" defTabSz="1632916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kern="1200" spc="6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altLang="ja-JP" sz="4800" spc="3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 E-MAIL MARKETING!</a:t>
            </a:r>
            <a:endParaRPr kumimoji="1" lang="ja-JP" altLang="en-US" sz="4400" spc="300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タイトル 5"/>
          <p:cNvSpPr txBox="1">
            <a:spLocks/>
          </p:cNvSpPr>
          <p:nvPr/>
        </p:nvSpPr>
        <p:spPr>
          <a:xfrm>
            <a:off x="9536254" y="7505993"/>
            <a:ext cx="8370930" cy="3130622"/>
          </a:xfrm>
          <a:prstGeom prst="rect">
            <a:avLst/>
          </a:prstGeom>
        </p:spPr>
        <p:txBody>
          <a:bodyPr numCol="3" anchor="t"/>
          <a:lstStyle>
            <a:lvl1pPr algn="ctr" defTabSz="1632916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kern="1200" spc="6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pt-BR" sz="3200" spc="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4" name="Espaço Reservado para Imagem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30" b="4730"/>
          <a:stretch>
            <a:fillRect/>
          </a:stretch>
        </p:blipFill>
        <p:spPr>
          <a:xfrm>
            <a:off x="13782346" y="8329633"/>
            <a:ext cx="360030" cy="359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830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Espaço Reservado para Imagem 10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24598"/>
            <a:ext cx="18340166" cy="10316342"/>
          </a:xfrm>
        </p:spPr>
      </p:pic>
      <p:sp>
        <p:nvSpPr>
          <p:cNvPr id="2" name="Retângulo 1"/>
          <p:cNvSpPr/>
          <p:nvPr/>
        </p:nvSpPr>
        <p:spPr>
          <a:xfrm>
            <a:off x="-1612195" y="3785435"/>
            <a:ext cx="7965885" cy="28451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Retângulo 19"/>
          <p:cNvSpPr/>
          <p:nvPr/>
        </p:nvSpPr>
        <p:spPr>
          <a:xfrm>
            <a:off x="-2737321" y="8698895"/>
            <a:ext cx="21647405" cy="158810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pt-BR">
              <a:solidFill>
                <a:schemeClr val="tx1"/>
              </a:solidFill>
            </a:endParaRPr>
          </a:p>
        </p:txBody>
      </p:sp>
      <p:pic>
        <p:nvPicPr>
          <p:cNvPr id="22" name="Espaço Reservado para Imagem 21"/>
          <p:cNvPicPr>
            <a:picLocks noGrp="1" noChangeAspect="1"/>
          </p:cNvPicPr>
          <p:nvPr>
            <p:ph type="pic" sz="quarter" idx="18"/>
          </p:nvPr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2576"/>
          <a:stretch/>
        </p:blipFill>
        <p:spPr>
          <a:xfrm>
            <a:off x="561057" y="5233510"/>
            <a:ext cx="4597480" cy="1112415"/>
          </a:xfrm>
          <a:prstGeom prst="rect">
            <a:avLst/>
          </a:prstGeom>
          <a:noFill/>
        </p:spPr>
      </p:pic>
      <p:sp>
        <p:nvSpPr>
          <p:cNvPr id="6" name="タイトル 5"/>
          <p:cNvSpPr>
            <a:spLocks noGrp="1"/>
          </p:cNvSpPr>
          <p:nvPr>
            <p:ph type="ctrTitle"/>
          </p:nvPr>
        </p:nvSpPr>
        <p:spPr>
          <a:xfrm>
            <a:off x="2467427" y="8884593"/>
            <a:ext cx="13014981" cy="1189757"/>
          </a:xfrm>
        </p:spPr>
        <p:txBody>
          <a:bodyPr/>
          <a:lstStyle/>
          <a:p>
            <a:r>
              <a:rPr lang="pt-BR" sz="3200" spc="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Mais de 2.400.000 (Dois Milhões e Quatrocentos Mil Pessoas por Mês)</a:t>
            </a:r>
            <a:br>
              <a:rPr lang="pt-BR" sz="3200" spc="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pt-BR" sz="3200" spc="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*Propaganda intercalada para alcance de 80.000 visualizações diárias.</a:t>
            </a:r>
            <a:endParaRPr kumimoji="1" lang="ja-JP" altLang="en-US" sz="3200" spc="0" dirty="0">
              <a:solidFill>
                <a:schemeClr val="bg2">
                  <a:lumMod val="50000"/>
                </a:schemeClr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8" name="Imagem 17">
            <a:extLst>
              <a:ext uri="{FF2B5EF4-FFF2-40B4-BE49-F238E27FC236}">
                <a16:creationId xmlns:a16="http://schemas.microsoft.com/office/drawing/2014/main" id="{51F8B8BE-AA4A-41E9-AAF5-B8846D7F34D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79515" y="913030"/>
            <a:ext cx="3960440" cy="981025"/>
          </a:xfrm>
          <a:prstGeom prst="rect">
            <a:avLst/>
          </a:prstGeom>
        </p:spPr>
      </p:pic>
      <p:sp>
        <p:nvSpPr>
          <p:cNvPr id="7" name="タイトル 5">
            <a:extLst>
              <a:ext uri="{FF2B5EF4-FFF2-40B4-BE49-F238E27FC236}">
                <a16:creationId xmlns:a16="http://schemas.microsoft.com/office/drawing/2014/main" id="{871056FF-CBEC-4395-8500-C03818575B19}"/>
              </a:ext>
            </a:extLst>
          </p:cNvPr>
          <p:cNvSpPr txBox="1">
            <a:spLocks/>
          </p:cNvSpPr>
          <p:nvPr/>
        </p:nvSpPr>
        <p:spPr>
          <a:xfrm>
            <a:off x="-1725791" y="1632805"/>
            <a:ext cx="9002214" cy="8462877"/>
          </a:xfrm>
          <a:prstGeom prst="rect">
            <a:avLst/>
          </a:prstGeom>
        </p:spPr>
        <p:txBody>
          <a:bodyPr anchor="t"/>
          <a:lstStyle>
            <a:lvl1pPr algn="ctr" defTabSz="1632753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kern="1200" spc="6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300000"/>
              </a:lnSpc>
            </a:pPr>
            <a:endParaRPr kumimoji="1" lang="ja-JP" altLang="en-US" sz="2800" b="1" cap="all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9" name="Espaço Reservado para Imagem 21"/>
          <p:cNvPicPr>
            <a:picLocks noChangeAspect="1"/>
          </p:cNvPicPr>
          <p:nvPr/>
        </p:nvPicPr>
        <p:blipFill rotWithShape="1">
          <a:blip r:embed="rId7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encilGrayscale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7603"/>
          <a:stretch/>
        </p:blipFill>
        <p:spPr>
          <a:xfrm>
            <a:off x="561057" y="3978941"/>
            <a:ext cx="4597480" cy="1229044"/>
          </a:xfrm>
          <a:prstGeom prst="rect">
            <a:avLst/>
          </a:prstGeom>
          <a:noFill/>
        </p:spPr>
      </p:pic>
      <p:sp>
        <p:nvSpPr>
          <p:cNvPr id="10" name="Pentágono 9"/>
          <p:cNvSpPr/>
          <p:nvPr/>
        </p:nvSpPr>
        <p:spPr>
          <a:xfrm>
            <a:off x="-2737321" y="7753790"/>
            <a:ext cx="3744832" cy="945105"/>
          </a:xfrm>
          <a:prstGeom prst="homePlate">
            <a:avLst/>
          </a:prstGeom>
          <a:solidFill>
            <a:srgbClr val="0098B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pt-BR">
              <a:solidFill>
                <a:schemeClr val="tx1"/>
              </a:solidFill>
            </a:endParaRPr>
          </a:p>
        </p:txBody>
      </p:sp>
      <p:sp>
        <p:nvSpPr>
          <p:cNvPr id="12" name="Espaço Reservado para Texto 1">
            <a:extLst>
              <a:ext uri="{FF2B5EF4-FFF2-40B4-BE49-F238E27FC236}">
                <a16:creationId xmlns:a16="http://schemas.microsoft.com/office/drawing/2014/main" id="{DF74438A-B4C3-4931-A250-1727E431035C}"/>
              </a:ext>
            </a:extLst>
          </p:cNvPr>
          <p:cNvSpPr txBox="1">
            <a:spLocks/>
          </p:cNvSpPr>
          <p:nvPr/>
        </p:nvSpPr>
        <p:spPr>
          <a:xfrm>
            <a:off x="-3673010" y="7753790"/>
            <a:ext cx="5349374" cy="855450"/>
          </a:xfrm>
          <a:prstGeom prst="rect">
            <a:avLst/>
          </a:prstGeom>
        </p:spPr>
        <p:txBody>
          <a:bodyPr vert="horz" lIns="163275" tIns="81638" rIns="163275" bIns="81638" rtlCol="0" anchor="ctr">
            <a:noAutofit/>
          </a:bodyPr>
          <a:lstStyle>
            <a:lvl1pPr marL="0" indent="0" algn="l" defTabSz="1632916" rtl="0" eaLnBrk="1" latinLnBrk="0" hangingPunct="1"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None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26745" indent="-510286" algn="l" defTabSz="16329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1145" indent="-408229" algn="l" defTabSz="16329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603" indent="-408229" algn="l" defTabSz="16329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4060" indent="-408229" algn="l" defTabSz="16329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519" indent="-408229" algn="l" defTabSz="16329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977" indent="-408229" algn="l" defTabSz="16329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3434" indent="-408229" algn="l" defTabSz="16329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893" indent="-408229" algn="l" defTabSz="16329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pt-BR" sz="40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25º</a:t>
            </a:r>
          </a:p>
          <a:p>
            <a:pPr algn="ctr">
              <a:lnSpc>
                <a:spcPct val="100000"/>
              </a:lnSpc>
            </a:pPr>
            <a:r>
              <a:rPr lang="pt-BR" sz="14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VIGÉSIMA S.</a:t>
            </a:r>
            <a:endParaRPr lang="pt-BR" sz="14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51F8B8BE-AA4A-41E9-AAF5-B8846D7F34D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527" y="-1201364"/>
            <a:ext cx="3960440" cy="981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529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m 23">
            <a:extLst>
              <a:ext uri="{FF2B5EF4-FFF2-40B4-BE49-F238E27FC236}">
                <a16:creationId xmlns:a16="http://schemas.microsoft.com/office/drawing/2014/main" id="{77A859A5-708F-4D4F-95A6-803B5C5D7C3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44"/>
          <a:stretch/>
        </p:blipFill>
        <p:spPr>
          <a:xfrm>
            <a:off x="7192" y="12930"/>
            <a:ext cx="18505850" cy="10261585"/>
          </a:xfrm>
          <a:prstGeom prst="rect">
            <a:avLst/>
          </a:prstGeom>
        </p:spPr>
      </p:pic>
      <p:sp>
        <p:nvSpPr>
          <p:cNvPr id="4" name="直角三角形 3"/>
          <p:cNvSpPr/>
          <p:nvPr/>
        </p:nvSpPr>
        <p:spPr>
          <a:xfrm flipH="1">
            <a:off x="-2" y="2668225"/>
            <a:ext cx="18505851" cy="7618775"/>
          </a:xfrm>
          <a:custGeom>
            <a:avLst/>
            <a:gdLst>
              <a:gd name="connsiteX0" fmla="*/ 0 w 18286412"/>
              <a:gd name="connsiteY0" fmla="*/ 0 h 7560840"/>
              <a:gd name="connsiteX1" fmla="*/ 0 w 18286412"/>
              <a:gd name="connsiteY1" fmla="*/ 4635515 h 7560840"/>
              <a:gd name="connsiteX2" fmla="*/ 0 w 18286412"/>
              <a:gd name="connsiteY2" fmla="*/ 7560840 h 7560840"/>
              <a:gd name="connsiteX3" fmla="*/ 18286412 w 18286412"/>
              <a:gd name="connsiteY3" fmla="*/ 7560840 h 7560840"/>
              <a:gd name="connsiteX4" fmla="*/ 18286412 w 18286412"/>
              <a:gd name="connsiteY4" fmla="*/ 4635515 h 7560840"/>
              <a:gd name="connsiteX5" fmla="*/ 0 w 18286412"/>
              <a:gd name="connsiteY5" fmla="*/ 0 h 7560840"/>
              <a:gd name="connsiteX0" fmla="*/ 0 w 18286412"/>
              <a:gd name="connsiteY0" fmla="*/ 0 h 7560840"/>
              <a:gd name="connsiteX1" fmla="*/ 0 w 18286412"/>
              <a:gd name="connsiteY1" fmla="*/ 4635515 h 7560840"/>
              <a:gd name="connsiteX2" fmla="*/ 0 w 18286412"/>
              <a:gd name="connsiteY2" fmla="*/ 7560840 h 7560840"/>
              <a:gd name="connsiteX3" fmla="*/ 18286412 w 18286412"/>
              <a:gd name="connsiteY3" fmla="*/ 7560840 h 7560840"/>
              <a:gd name="connsiteX4" fmla="*/ 18286412 w 18286412"/>
              <a:gd name="connsiteY4" fmla="*/ 4635515 h 7560840"/>
              <a:gd name="connsiteX5" fmla="*/ 0 w 18286412"/>
              <a:gd name="connsiteY5" fmla="*/ 0 h 7560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286412" h="7560840">
                <a:moveTo>
                  <a:pt x="0" y="0"/>
                </a:moveTo>
                <a:lnTo>
                  <a:pt x="0" y="4635515"/>
                </a:lnTo>
                <a:lnTo>
                  <a:pt x="0" y="7560840"/>
                </a:lnTo>
                <a:lnTo>
                  <a:pt x="18286412" y="7560840"/>
                </a:lnTo>
                <a:lnTo>
                  <a:pt x="18286412" y="4635515"/>
                </a:lnTo>
                <a:cubicBezTo>
                  <a:pt x="12190941" y="3090343"/>
                  <a:pt x="5194520" y="3010902"/>
                  <a:pt x="0" y="0"/>
                </a:cubicBezTo>
                <a:close/>
              </a:path>
            </a:pathLst>
          </a:custGeom>
          <a:solidFill>
            <a:srgbClr val="007DDA"/>
          </a:solidFill>
          <a:ln>
            <a:solidFill>
              <a:schemeClr val="bg1"/>
            </a:solidFill>
          </a:ln>
          <a:scene3d>
            <a:camera prst="orthographicFront">
              <a:rot lat="0" lon="108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458035" y="5336434"/>
            <a:ext cx="900799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8000" b="1" dirty="0" smtClean="0">
                <a:solidFill>
                  <a:schemeClr val="bg1"/>
                </a:solidFill>
                <a:latin typeface="Bebas" pitchFamily="2" charset="0"/>
                <a:ea typeface="Tahoma" panose="020B0604030504040204" pitchFamily="34" charset="0"/>
                <a:cs typeface="Tahoma" panose="020B0604030504040204" pitchFamily="34" charset="0"/>
              </a:rPr>
              <a:t>A web </a:t>
            </a:r>
            <a:r>
              <a:rPr kumimoji="1" lang="en-US" altLang="ja-JP" sz="8000" b="1" dirty="0" err="1" smtClean="0">
                <a:solidFill>
                  <a:schemeClr val="bg1"/>
                </a:solidFill>
                <a:latin typeface="Bebas" pitchFamily="2" charset="0"/>
                <a:ea typeface="Tahoma" panose="020B0604030504040204" pitchFamily="34" charset="0"/>
                <a:cs typeface="Tahoma" panose="020B0604030504040204" pitchFamily="34" charset="0"/>
              </a:rPr>
              <a:t>franquia</a:t>
            </a:r>
            <a:endParaRPr kumimoji="1" lang="en-US" altLang="ja-JP" sz="8000" b="1" dirty="0">
              <a:solidFill>
                <a:schemeClr val="bg1"/>
              </a:solidFill>
              <a:latin typeface="Bebas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458035" y="6943700"/>
            <a:ext cx="1017113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kumimoji="1" lang="pt-BR" altLang="ja-JP" sz="4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Caso este seja o modelo de negócio que você procura, basta você se preocupar em vender, o resto a gente cuida pra você! Confira a </a:t>
            </a:r>
            <a:r>
              <a:rPr kumimoji="1" lang="pt-BR" altLang="ja-JP" sz="40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seguir:</a:t>
            </a:r>
            <a:endParaRPr kumimoji="1" lang="ja-JP" altLang="en-US" sz="4000" dirty="0">
              <a:solidFill>
                <a:schemeClr val="bg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5" name="Imagem 24">
            <a:extLst>
              <a:ext uri="{FF2B5EF4-FFF2-40B4-BE49-F238E27FC236}">
                <a16:creationId xmlns:a16="http://schemas.microsoft.com/office/drawing/2014/main" id="{16DB3460-DD21-4C6E-8705-4DEF432D33E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45069" y="687619"/>
            <a:ext cx="3358071" cy="831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37761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50"/>
                            </p:stCondLst>
                            <p:childTnLst>
                              <p:par>
                                <p:cTn id="14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50"/>
                            </p:stCondLst>
                            <p:childTnLst>
                              <p:par>
                                <p:cTn id="1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/>
      <p:bldP spid="1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Espaço Reservado para Imagem 10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" y="-1524598"/>
            <a:ext cx="18340163" cy="10316342"/>
          </a:xfrm>
        </p:spPr>
      </p:pic>
      <p:sp>
        <p:nvSpPr>
          <p:cNvPr id="2" name="Retângulo 1"/>
          <p:cNvSpPr/>
          <p:nvPr/>
        </p:nvSpPr>
        <p:spPr>
          <a:xfrm>
            <a:off x="11034210" y="4018375"/>
            <a:ext cx="10487208" cy="2845100"/>
          </a:xfrm>
          <a:custGeom>
            <a:avLst/>
            <a:gdLst>
              <a:gd name="connsiteX0" fmla="*/ 0 w 7965885"/>
              <a:gd name="connsiteY0" fmla="*/ 0 h 2845100"/>
              <a:gd name="connsiteX1" fmla="*/ 7965885 w 7965885"/>
              <a:gd name="connsiteY1" fmla="*/ 0 h 2845100"/>
              <a:gd name="connsiteX2" fmla="*/ 7965885 w 7965885"/>
              <a:gd name="connsiteY2" fmla="*/ 2845100 h 2845100"/>
              <a:gd name="connsiteX3" fmla="*/ 0 w 7965885"/>
              <a:gd name="connsiteY3" fmla="*/ 2845100 h 2845100"/>
              <a:gd name="connsiteX4" fmla="*/ 0 w 7965885"/>
              <a:gd name="connsiteY4" fmla="*/ 0 h 2845100"/>
              <a:gd name="connsiteX0" fmla="*/ 1512795 w 7965885"/>
              <a:gd name="connsiteY0" fmla="*/ 26895 h 2845100"/>
              <a:gd name="connsiteX1" fmla="*/ 7965885 w 7965885"/>
              <a:gd name="connsiteY1" fmla="*/ 0 h 2845100"/>
              <a:gd name="connsiteX2" fmla="*/ 7965885 w 7965885"/>
              <a:gd name="connsiteY2" fmla="*/ 2845100 h 2845100"/>
              <a:gd name="connsiteX3" fmla="*/ 0 w 7965885"/>
              <a:gd name="connsiteY3" fmla="*/ 2845100 h 2845100"/>
              <a:gd name="connsiteX4" fmla="*/ 1512795 w 7965885"/>
              <a:gd name="connsiteY4" fmla="*/ 26895 h 2845100"/>
              <a:gd name="connsiteX0" fmla="*/ 4034118 w 10487208"/>
              <a:gd name="connsiteY0" fmla="*/ 26895 h 2845100"/>
              <a:gd name="connsiteX1" fmla="*/ 10487208 w 10487208"/>
              <a:gd name="connsiteY1" fmla="*/ 0 h 2845100"/>
              <a:gd name="connsiteX2" fmla="*/ 10487208 w 10487208"/>
              <a:gd name="connsiteY2" fmla="*/ 2845100 h 2845100"/>
              <a:gd name="connsiteX3" fmla="*/ 0 w 10487208"/>
              <a:gd name="connsiteY3" fmla="*/ 2831653 h 2845100"/>
              <a:gd name="connsiteX4" fmla="*/ 4034118 w 10487208"/>
              <a:gd name="connsiteY4" fmla="*/ 26895 h 2845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487208" h="2845100">
                <a:moveTo>
                  <a:pt x="4034118" y="26895"/>
                </a:moveTo>
                <a:lnTo>
                  <a:pt x="10487208" y="0"/>
                </a:lnTo>
                <a:lnTo>
                  <a:pt x="10487208" y="2845100"/>
                </a:lnTo>
                <a:lnTo>
                  <a:pt x="0" y="2831653"/>
                </a:lnTo>
                <a:lnTo>
                  <a:pt x="4034118" y="26895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Retângulo 19"/>
          <p:cNvSpPr/>
          <p:nvPr/>
        </p:nvSpPr>
        <p:spPr>
          <a:xfrm>
            <a:off x="-2737321" y="8698895"/>
            <a:ext cx="21647405" cy="158810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pt-BR">
              <a:solidFill>
                <a:schemeClr val="tx1"/>
              </a:solidFill>
            </a:endParaRPr>
          </a:p>
        </p:txBody>
      </p:sp>
      <p:sp>
        <p:nvSpPr>
          <p:cNvPr id="6" name="タイトル 5"/>
          <p:cNvSpPr>
            <a:spLocks noGrp="1"/>
          </p:cNvSpPr>
          <p:nvPr>
            <p:ph type="ctrTitle"/>
          </p:nvPr>
        </p:nvSpPr>
        <p:spPr>
          <a:xfrm>
            <a:off x="2483260" y="9058521"/>
            <a:ext cx="13014981" cy="1189757"/>
          </a:xfrm>
        </p:spPr>
        <p:txBody>
          <a:bodyPr/>
          <a:lstStyle/>
          <a:p>
            <a:r>
              <a:rPr kumimoji="1" lang="pt-BR" altLang="ja-JP" sz="2800" spc="0" dirty="0" smtClean="0">
                <a:latin typeface="Tahoma" panose="020B0604030504040204" pitchFamily="34" charset="0"/>
                <a:cs typeface="Tahoma" panose="020B0604030504040204" pitchFamily="34" charset="0"/>
              </a:rPr>
              <a:t>MAIS DE 2.400.00 (DOIS MILHÕES E QUATROCENTOS MIL PESSOAS POR MÊS)</a:t>
            </a:r>
            <a:br>
              <a:rPr kumimoji="1" lang="pt-BR" altLang="ja-JP" sz="2800" spc="0" dirty="0" smtClean="0"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kumimoji="1" lang="pt-BR" altLang="ja-JP" sz="2800" dirty="0" smtClean="0">
                <a:latin typeface="Tahoma" panose="020B0604030504040204" pitchFamily="34" charset="0"/>
                <a:cs typeface="Tahoma" panose="020B0604030504040204" pitchFamily="34" charset="0"/>
              </a:rPr>
              <a:t>80.000 VISUALIZAÇÕES DIÁRIAS.</a:t>
            </a:r>
            <a:endParaRPr kumimoji="1" lang="ja-JP" altLang="en-US" sz="2800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タイトル 5">
            <a:extLst>
              <a:ext uri="{FF2B5EF4-FFF2-40B4-BE49-F238E27FC236}">
                <a16:creationId xmlns:a16="http://schemas.microsoft.com/office/drawing/2014/main" id="{871056FF-CBEC-4395-8500-C03818575B19}"/>
              </a:ext>
            </a:extLst>
          </p:cNvPr>
          <p:cNvSpPr txBox="1">
            <a:spLocks/>
          </p:cNvSpPr>
          <p:nvPr/>
        </p:nvSpPr>
        <p:spPr>
          <a:xfrm>
            <a:off x="-1725791" y="1632805"/>
            <a:ext cx="9002214" cy="8462877"/>
          </a:xfrm>
          <a:prstGeom prst="rect">
            <a:avLst/>
          </a:prstGeom>
        </p:spPr>
        <p:txBody>
          <a:bodyPr anchor="t"/>
          <a:lstStyle>
            <a:lvl1pPr algn="ctr" defTabSz="1632753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kern="1200" spc="6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300000"/>
              </a:lnSpc>
            </a:pPr>
            <a:endParaRPr kumimoji="1" lang="ja-JP" altLang="en-US" sz="2800" b="1" cap="all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Espaço Reservado para Imagem 3"/>
          <p:cNvPicPr>
            <a:picLocks noGrp="1" noChangeAspect="1"/>
          </p:cNvPicPr>
          <p:nvPr>
            <p:ph type="pic" sz="quarter" idx="18"/>
          </p:nvPr>
        </p:nvPicPr>
        <p:blipFill rotWithShape="1">
          <a:blip r:embed="rId3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4271" r="-1984"/>
          <a:stretch/>
        </p:blipFill>
        <p:spPr>
          <a:xfrm>
            <a:off x="13149445" y="4288405"/>
            <a:ext cx="4230470" cy="2070165"/>
          </a:xfrm>
        </p:spPr>
      </p:pic>
      <p:pic>
        <p:nvPicPr>
          <p:cNvPr id="13" name="Espaço Reservado para Imagem 3"/>
          <p:cNvPicPr>
            <a:picLocks noChangeAspect="1"/>
          </p:cNvPicPr>
          <p:nvPr/>
        </p:nvPicPr>
        <p:blipFill rotWithShape="1"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encilGrayscale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4271" r="-1984" b="48340"/>
          <a:stretch/>
        </p:blipFill>
        <p:spPr>
          <a:xfrm>
            <a:off x="13139094" y="4299072"/>
            <a:ext cx="4230470" cy="1069454"/>
          </a:xfrm>
          <a:prstGeom prst="rect">
            <a:avLst/>
          </a:prstGeom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51F8B8BE-AA4A-41E9-AAF5-B8846D7F34D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325" y="-1112195"/>
            <a:ext cx="3960440" cy="981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160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alpha val="9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tângulo 23">
            <a:extLst>
              <a:ext uri="{FF2B5EF4-FFF2-40B4-BE49-F238E27FC236}">
                <a16:creationId xmlns:a16="http://schemas.microsoft.com/office/drawing/2014/main" id="{264A1DC8-EEC7-419E-97DF-6C735273053F}"/>
              </a:ext>
            </a:extLst>
          </p:cNvPr>
          <p:cNvSpPr/>
          <p:nvPr/>
        </p:nvSpPr>
        <p:spPr>
          <a:xfrm>
            <a:off x="-217040" y="-14314"/>
            <a:ext cx="8505944" cy="1350511"/>
          </a:xfrm>
          <a:prstGeom prst="flowChartDocument">
            <a:avLst/>
          </a:prstGeom>
          <a:solidFill>
            <a:srgbClr val="000000">
              <a:alpha val="80000"/>
            </a:srgb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9" name="タイトル 18"/>
          <p:cNvSpPr>
            <a:spLocks noGrp="1"/>
          </p:cNvSpPr>
          <p:nvPr>
            <p:ph type="title"/>
          </p:nvPr>
        </p:nvSpPr>
        <p:spPr>
          <a:xfrm>
            <a:off x="-3952455" y="121759"/>
            <a:ext cx="16457772" cy="1203151"/>
          </a:xfrm>
        </p:spPr>
        <p:txBody>
          <a:bodyPr/>
          <a:lstStyle/>
          <a:p>
            <a:r>
              <a:rPr lang="en-US" sz="5000" spc="-150" dirty="0">
                <a:solidFill>
                  <a:schemeClr val="bg2"/>
                </a:solidFill>
              </a:rPr>
              <a:t>OUTBOUND MARKETING</a:t>
            </a:r>
            <a:endParaRPr lang="en-US" sz="5000" spc="-150" dirty="0">
              <a:solidFill>
                <a:schemeClr val="bg2"/>
              </a:solidFill>
              <a:latin typeface="Bebas Neue Regular" pitchFamily="50" charset="0"/>
            </a:endParaRP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7CB348C1-5711-4E33-BA13-1ADEC89DA630}"/>
              </a:ext>
            </a:extLst>
          </p:cNvPr>
          <p:cNvSpPr/>
          <p:nvPr/>
        </p:nvSpPr>
        <p:spPr>
          <a:xfrm>
            <a:off x="795" y="8833911"/>
            <a:ext cx="18286413" cy="1455216"/>
          </a:xfrm>
          <a:prstGeom prst="rect">
            <a:avLst/>
          </a:prstGeom>
          <a:solidFill>
            <a:srgbClr val="1079C4"/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2" name="テキスト プレースホルダー 21"/>
          <p:cNvSpPr>
            <a:spLocks noGrp="1"/>
          </p:cNvSpPr>
          <p:nvPr>
            <p:ph type="body" sz="quarter" idx="15"/>
          </p:nvPr>
        </p:nvSpPr>
        <p:spPr>
          <a:xfrm>
            <a:off x="2528265" y="9147950"/>
            <a:ext cx="12169800" cy="639289"/>
          </a:xfrm>
        </p:spPr>
        <p:txBody>
          <a:bodyPr/>
          <a:lstStyle/>
          <a:p>
            <a:pPr algn="ctr"/>
            <a:r>
              <a:rPr lang="pt-BR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Alcance médio de 20% da população total da cidade semanalmente.</a:t>
            </a:r>
            <a:endParaRPr lang="pt-BR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08696" y="506401"/>
            <a:ext cx="2654062" cy="659435"/>
          </a:xfrm>
          <a:prstGeom prst="rect">
            <a:avLst/>
          </a:prstGeom>
        </p:spPr>
      </p:pic>
      <p:sp>
        <p:nvSpPr>
          <p:cNvPr id="5" name="Trapezoide 4"/>
          <p:cNvSpPr/>
          <p:nvPr/>
        </p:nvSpPr>
        <p:spPr>
          <a:xfrm>
            <a:off x="6443700" y="-691479"/>
            <a:ext cx="13800604" cy="9541060"/>
          </a:xfrm>
          <a:custGeom>
            <a:avLst/>
            <a:gdLst>
              <a:gd name="connsiteX0" fmla="*/ 0 w 10441160"/>
              <a:gd name="connsiteY0" fmla="*/ 7192541 h 7192541"/>
              <a:gd name="connsiteX1" fmla="*/ 1798135 w 10441160"/>
              <a:gd name="connsiteY1" fmla="*/ 0 h 7192541"/>
              <a:gd name="connsiteX2" fmla="*/ 8643025 w 10441160"/>
              <a:gd name="connsiteY2" fmla="*/ 0 h 7192541"/>
              <a:gd name="connsiteX3" fmla="*/ 10441160 w 10441160"/>
              <a:gd name="connsiteY3" fmla="*/ 7192541 h 7192541"/>
              <a:gd name="connsiteX4" fmla="*/ 0 w 10441160"/>
              <a:gd name="connsiteY4" fmla="*/ 7192541 h 7192541"/>
              <a:gd name="connsiteX0" fmla="*/ 0 w 10441160"/>
              <a:gd name="connsiteY0" fmla="*/ 8723314 h 8723314"/>
              <a:gd name="connsiteX1" fmla="*/ 1798135 w 10441160"/>
              <a:gd name="connsiteY1" fmla="*/ 1530773 h 8723314"/>
              <a:gd name="connsiteX2" fmla="*/ 8602385 w 10441160"/>
              <a:gd name="connsiteY2" fmla="*/ 0 h 8723314"/>
              <a:gd name="connsiteX3" fmla="*/ 10441160 w 10441160"/>
              <a:gd name="connsiteY3" fmla="*/ 8723314 h 8723314"/>
              <a:gd name="connsiteX4" fmla="*/ 0 w 10441160"/>
              <a:gd name="connsiteY4" fmla="*/ 8723314 h 8723314"/>
              <a:gd name="connsiteX0" fmla="*/ 0 w 10441160"/>
              <a:gd name="connsiteY0" fmla="*/ 8750408 h 8750408"/>
              <a:gd name="connsiteX1" fmla="*/ 2062295 w 10441160"/>
              <a:gd name="connsiteY1" fmla="*/ 0 h 8750408"/>
              <a:gd name="connsiteX2" fmla="*/ 8602385 w 10441160"/>
              <a:gd name="connsiteY2" fmla="*/ 27094 h 8750408"/>
              <a:gd name="connsiteX3" fmla="*/ 10441160 w 10441160"/>
              <a:gd name="connsiteY3" fmla="*/ 8750408 h 8750408"/>
              <a:gd name="connsiteX4" fmla="*/ 0 w 10441160"/>
              <a:gd name="connsiteY4" fmla="*/ 8750408 h 8750408"/>
              <a:gd name="connsiteX0" fmla="*/ 0 w 10441160"/>
              <a:gd name="connsiteY0" fmla="*/ 8750408 h 8750408"/>
              <a:gd name="connsiteX1" fmla="*/ 2062295 w 10441160"/>
              <a:gd name="connsiteY1" fmla="*/ 0 h 8750408"/>
              <a:gd name="connsiteX2" fmla="*/ 8602385 w 10441160"/>
              <a:gd name="connsiteY2" fmla="*/ 27094 h 8750408"/>
              <a:gd name="connsiteX3" fmla="*/ 10441160 w 10441160"/>
              <a:gd name="connsiteY3" fmla="*/ 8750408 h 8750408"/>
              <a:gd name="connsiteX4" fmla="*/ 0 w 10441160"/>
              <a:gd name="connsiteY4" fmla="*/ 8750408 h 8750408"/>
              <a:gd name="connsiteX0" fmla="*/ 0 w 13028574"/>
              <a:gd name="connsiteY0" fmla="*/ 8723315 h 8750408"/>
              <a:gd name="connsiteX1" fmla="*/ 4649709 w 13028574"/>
              <a:gd name="connsiteY1" fmla="*/ 0 h 8750408"/>
              <a:gd name="connsiteX2" fmla="*/ 11189799 w 13028574"/>
              <a:gd name="connsiteY2" fmla="*/ 27094 h 8750408"/>
              <a:gd name="connsiteX3" fmla="*/ 13028574 w 13028574"/>
              <a:gd name="connsiteY3" fmla="*/ 8750408 h 8750408"/>
              <a:gd name="connsiteX4" fmla="*/ 0 w 13028574"/>
              <a:gd name="connsiteY4" fmla="*/ 8723315 h 8750408"/>
              <a:gd name="connsiteX0" fmla="*/ 0 w 13028574"/>
              <a:gd name="connsiteY0" fmla="*/ 8723315 h 8750408"/>
              <a:gd name="connsiteX1" fmla="*/ 4649709 w 13028574"/>
              <a:gd name="connsiteY1" fmla="*/ 0 h 8750408"/>
              <a:gd name="connsiteX2" fmla="*/ 11189799 w 13028574"/>
              <a:gd name="connsiteY2" fmla="*/ 27094 h 8750408"/>
              <a:gd name="connsiteX3" fmla="*/ 13028574 w 13028574"/>
              <a:gd name="connsiteY3" fmla="*/ 8750408 h 8750408"/>
              <a:gd name="connsiteX4" fmla="*/ 0 w 13028574"/>
              <a:gd name="connsiteY4" fmla="*/ 8723315 h 8750408"/>
              <a:gd name="connsiteX0" fmla="*/ 0 w 13028574"/>
              <a:gd name="connsiteY0" fmla="*/ 8723315 h 8750408"/>
              <a:gd name="connsiteX1" fmla="*/ 4649709 w 13028574"/>
              <a:gd name="connsiteY1" fmla="*/ 0 h 8750408"/>
              <a:gd name="connsiteX2" fmla="*/ 11189799 w 13028574"/>
              <a:gd name="connsiteY2" fmla="*/ 27094 h 8750408"/>
              <a:gd name="connsiteX3" fmla="*/ 13028574 w 13028574"/>
              <a:gd name="connsiteY3" fmla="*/ 8750408 h 8750408"/>
              <a:gd name="connsiteX4" fmla="*/ 0 w 13028574"/>
              <a:gd name="connsiteY4" fmla="*/ 8723315 h 8750408"/>
              <a:gd name="connsiteX0" fmla="*/ 0 w 13028574"/>
              <a:gd name="connsiteY0" fmla="*/ 8723315 h 8750408"/>
              <a:gd name="connsiteX1" fmla="*/ 4649709 w 13028574"/>
              <a:gd name="connsiteY1" fmla="*/ 0 h 8750408"/>
              <a:gd name="connsiteX2" fmla="*/ 11360190 w 13028574"/>
              <a:gd name="connsiteY2" fmla="*/ 66338 h 8750408"/>
              <a:gd name="connsiteX3" fmla="*/ 13028574 w 13028574"/>
              <a:gd name="connsiteY3" fmla="*/ 8750408 h 8750408"/>
              <a:gd name="connsiteX4" fmla="*/ 0 w 13028574"/>
              <a:gd name="connsiteY4" fmla="*/ 8723315 h 8750408"/>
              <a:gd name="connsiteX0" fmla="*/ 0 w 13028574"/>
              <a:gd name="connsiteY0" fmla="*/ 8723315 h 8750408"/>
              <a:gd name="connsiteX1" fmla="*/ 4649709 w 13028574"/>
              <a:gd name="connsiteY1" fmla="*/ 0 h 8750408"/>
              <a:gd name="connsiteX2" fmla="*/ 11424398 w 13028574"/>
              <a:gd name="connsiteY2" fmla="*/ 42120 h 8750408"/>
              <a:gd name="connsiteX3" fmla="*/ 13028574 w 13028574"/>
              <a:gd name="connsiteY3" fmla="*/ 8750408 h 8750408"/>
              <a:gd name="connsiteX4" fmla="*/ 0 w 13028574"/>
              <a:gd name="connsiteY4" fmla="*/ 8723315 h 8750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028574" h="8750408">
                <a:moveTo>
                  <a:pt x="0" y="8723315"/>
                </a:moveTo>
                <a:cubicBezTo>
                  <a:pt x="3044552" y="6720912"/>
                  <a:pt x="1090384" y="1907576"/>
                  <a:pt x="4649709" y="0"/>
                </a:cubicBezTo>
                <a:lnTo>
                  <a:pt x="11424398" y="42120"/>
                </a:lnTo>
                <a:lnTo>
                  <a:pt x="13028574" y="8750408"/>
                </a:lnTo>
                <a:lnTo>
                  <a:pt x="0" y="8723315"/>
                </a:lnTo>
                <a:close/>
              </a:path>
            </a:pathLst>
          </a:custGeom>
          <a:blipFill dpi="0" rotWithShape="1">
            <a:blip r:embed="rId3"/>
            <a:srcRect/>
            <a:stretch>
              <a:fillRect/>
            </a:stretch>
          </a:blip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pt-BR"/>
          </a:p>
        </p:txBody>
      </p:sp>
      <p:sp>
        <p:nvSpPr>
          <p:cNvPr id="2" name="Espaço Reservado para Texto 1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807" y="3539197"/>
            <a:ext cx="7414250" cy="3058156"/>
          </a:xfrm>
          <a:prstGeom prst="rect">
            <a:avLst/>
          </a:prstGeom>
        </p:spPr>
      </p:pic>
      <p:sp>
        <p:nvSpPr>
          <p:cNvPr id="10" name="Espaço Reservado para Texto 9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17" name="Imagem 16"/>
          <p:cNvPicPr>
            <a:picLocks noChangeAspect="1"/>
          </p:cNvPicPr>
          <p:nvPr/>
        </p:nvPicPr>
        <p:blipFill rotWithShape="1">
          <a:blip r:embed="rId5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1911"/>
          <a:stretch/>
        </p:blipFill>
        <p:spPr>
          <a:xfrm>
            <a:off x="328807" y="5143500"/>
            <a:ext cx="7414250" cy="1470632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51F8B8BE-AA4A-41E9-AAF5-B8846D7F34D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84559" y="507985"/>
            <a:ext cx="2835315" cy="702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342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19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Espaço Reservado para Imagem 10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67"/>
          <a:stretch/>
        </p:blipFill>
        <p:spPr>
          <a:xfrm flipH="1">
            <a:off x="-372184" y="0"/>
            <a:ext cx="18787212" cy="8988823"/>
          </a:xfrm>
        </p:spPr>
      </p:pic>
      <p:sp>
        <p:nvSpPr>
          <p:cNvPr id="5" name="Retângulo 4"/>
          <p:cNvSpPr/>
          <p:nvPr/>
        </p:nvSpPr>
        <p:spPr>
          <a:xfrm>
            <a:off x="13341388" y="-1817030"/>
            <a:ext cx="6615735" cy="12104030"/>
          </a:xfrm>
          <a:prstGeom prst="rect">
            <a:avLst/>
          </a:prstGeom>
          <a:solidFill>
            <a:srgbClr val="003C6D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pt-BR">
              <a:solidFill>
                <a:schemeClr val="tx1"/>
              </a:solidFill>
            </a:endParaRPr>
          </a:p>
        </p:txBody>
      </p:sp>
      <p:sp>
        <p:nvSpPr>
          <p:cNvPr id="20" name="Retângulo 19"/>
          <p:cNvSpPr/>
          <p:nvPr/>
        </p:nvSpPr>
        <p:spPr>
          <a:xfrm>
            <a:off x="-2737320" y="8880404"/>
            <a:ext cx="16089288" cy="140659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pt-BR">
              <a:solidFill>
                <a:schemeClr val="tx1"/>
              </a:solidFill>
            </a:endParaRPr>
          </a:p>
        </p:txBody>
      </p:sp>
      <p:sp>
        <p:nvSpPr>
          <p:cNvPr id="7" name="タイトル 5">
            <a:extLst>
              <a:ext uri="{FF2B5EF4-FFF2-40B4-BE49-F238E27FC236}">
                <a16:creationId xmlns:a16="http://schemas.microsoft.com/office/drawing/2014/main" id="{871056FF-CBEC-4395-8500-C03818575B19}"/>
              </a:ext>
            </a:extLst>
          </p:cNvPr>
          <p:cNvSpPr txBox="1">
            <a:spLocks/>
          </p:cNvSpPr>
          <p:nvPr/>
        </p:nvSpPr>
        <p:spPr>
          <a:xfrm>
            <a:off x="-1725791" y="1632805"/>
            <a:ext cx="9002214" cy="8462877"/>
          </a:xfrm>
          <a:prstGeom prst="rect">
            <a:avLst/>
          </a:prstGeom>
        </p:spPr>
        <p:txBody>
          <a:bodyPr anchor="t"/>
          <a:lstStyle>
            <a:lvl1pPr algn="ctr" defTabSz="1632753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kern="1200" spc="6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300000"/>
              </a:lnSpc>
            </a:pPr>
            <a:endParaRPr kumimoji="1" lang="ja-JP" altLang="en-US" sz="2800" b="1" cap="all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51F8B8BE-AA4A-41E9-AAF5-B8846D7F34D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30265" y="-2015111"/>
            <a:ext cx="3960440" cy="981025"/>
          </a:xfrm>
          <a:prstGeom prst="rect">
            <a:avLst/>
          </a:prstGeom>
        </p:spPr>
      </p:pic>
      <p:sp>
        <p:nvSpPr>
          <p:cNvPr id="3" name="Pentágono 2"/>
          <p:cNvSpPr/>
          <p:nvPr/>
        </p:nvSpPr>
        <p:spPr>
          <a:xfrm>
            <a:off x="-27313" y="4940912"/>
            <a:ext cx="6885765" cy="2262727"/>
          </a:xfrm>
          <a:prstGeom prst="homePlat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pt-BR">
              <a:solidFill>
                <a:schemeClr val="tx1"/>
              </a:solidFill>
            </a:endParaRPr>
          </a:p>
        </p:txBody>
      </p:sp>
      <p:pic>
        <p:nvPicPr>
          <p:cNvPr id="4" name="Espaço Reservado para Imagem 3"/>
          <p:cNvPicPr>
            <a:picLocks noGrp="1" noChangeAspect="1"/>
          </p:cNvPicPr>
          <p:nvPr>
            <p:ph type="pic" sz="quarter" idx="18"/>
          </p:nvPr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encilGrayscale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010" y="5117253"/>
            <a:ext cx="5740704" cy="1804220"/>
          </a:xfr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6789" y="957249"/>
            <a:ext cx="1822782" cy="2560794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2752">
            <a:off x="15936007" y="1166124"/>
            <a:ext cx="1822850" cy="2560894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4" name="Imagem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32461" y="4975555"/>
            <a:ext cx="1839368" cy="2592670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5094">
            <a:off x="15555557" y="5107014"/>
            <a:ext cx="1865018" cy="2628828"/>
          </a:xfrm>
          <a:prstGeom prst="rect">
            <a:avLst/>
          </a:prstGeom>
        </p:spPr>
      </p:pic>
      <p:sp>
        <p:nvSpPr>
          <p:cNvPr id="16" name="タイトル 5"/>
          <p:cNvSpPr txBox="1">
            <a:spLocks/>
          </p:cNvSpPr>
          <p:nvPr/>
        </p:nvSpPr>
        <p:spPr>
          <a:xfrm>
            <a:off x="13438341" y="8988823"/>
            <a:ext cx="4962081" cy="1189757"/>
          </a:xfrm>
          <a:prstGeom prst="rect">
            <a:avLst/>
          </a:prstGeom>
        </p:spPr>
        <p:txBody>
          <a:bodyPr anchor="t"/>
          <a:lstStyle>
            <a:lvl1pPr algn="ctr" defTabSz="1632916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kern="1200" spc="6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1" lang="pt-BR" altLang="ja-JP" sz="2400" spc="0" dirty="0" smtClean="0">
                <a:latin typeface="Tahoma" panose="020B0604030504040204" pitchFamily="34" charset="0"/>
                <a:cs typeface="Tahoma" panose="020B0604030504040204" pitchFamily="34" charset="0"/>
              </a:rPr>
              <a:t>Estes são alguns dos nossos modelos de ofertas e distribuição massiva.</a:t>
            </a:r>
            <a:endParaRPr kumimoji="1" lang="ja-JP" altLang="en-US" sz="2000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" name="Pentágono 16"/>
          <p:cNvSpPr/>
          <p:nvPr/>
        </p:nvSpPr>
        <p:spPr>
          <a:xfrm rot="10800000">
            <a:off x="13745641" y="7764386"/>
            <a:ext cx="4669388" cy="731868"/>
          </a:xfrm>
          <a:prstGeom prst="homePlat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pt-BR">
              <a:solidFill>
                <a:schemeClr val="tx1"/>
              </a:solidFill>
            </a:endParaRPr>
          </a:p>
        </p:txBody>
      </p:sp>
      <p:sp>
        <p:nvSpPr>
          <p:cNvPr id="21" name="Pentágono 20"/>
          <p:cNvSpPr/>
          <p:nvPr/>
        </p:nvSpPr>
        <p:spPr>
          <a:xfrm rot="10800000">
            <a:off x="13753672" y="3877276"/>
            <a:ext cx="4669388" cy="731868"/>
          </a:xfrm>
          <a:prstGeom prst="homePlat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pt-BR">
              <a:solidFill>
                <a:schemeClr val="tx1"/>
              </a:solidFill>
            </a:endParaRPr>
          </a:p>
        </p:txBody>
      </p:sp>
      <p:sp>
        <p:nvSpPr>
          <p:cNvPr id="22" name="タイトル 5"/>
          <p:cNvSpPr txBox="1">
            <a:spLocks/>
          </p:cNvSpPr>
          <p:nvPr/>
        </p:nvSpPr>
        <p:spPr>
          <a:xfrm>
            <a:off x="2619827" y="9036993"/>
            <a:ext cx="13014981" cy="1189757"/>
          </a:xfrm>
          <a:prstGeom prst="rect">
            <a:avLst/>
          </a:prstGeom>
        </p:spPr>
        <p:txBody>
          <a:bodyPr anchor="t"/>
          <a:lstStyle>
            <a:lvl1pPr algn="ctr" defTabSz="1632916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kern="1200" spc="6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1" lang="pt-BR" altLang="ja-JP" sz="2800" spc="0" smtClean="0">
                <a:latin typeface="Tahoma" panose="020B0604030504040204" pitchFamily="34" charset="0"/>
                <a:cs typeface="Tahoma" panose="020B0604030504040204" pitchFamily="34" charset="0"/>
              </a:rPr>
              <a:t>Mais de 100.000 (Cem Mil Pessoas por Mês)</a:t>
            </a:r>
            <a:br>
              <a:rPr kumimoji="1" lang="pt-BR" altLang="ja-JP" sz="2800" spc="0" smtClean="0"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kumimoji="1" lang="pt-BR" altLang="ja-JP" sz="2400" spc="0" smtClean="0">
                <a:latin typeface="Tahoma" panose="020B0604030504040204" pitchFamily="34" charset="0"/>
                <a:cs typeface="Tahoma" panose="020B0604030504040204" pitchFamily="34" charset="0"/>
              </a:rPr>
              <a:t>*Envio de 3.300 panfletos dias para toda a rede credenciada.</a:t>
            </a:r>
            <a:endParaRPr kumimoji="1" lang="ja-JP" altLang="en-US" sz="2400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タイトル 5"/>
          <p:cNvSpPr>
            <a:spLocks noGrp="1"/>
          </p:cNvSpPr>
          <p:nvPr>
            <p:ph type="ctrTitle"/>
          </p:nvPr>
        </p:nvSpPr>
        <p:spPr>
          <a:xfrm>
            <a:off x="13475270" y="3984683"/>
            <a:ext cx="5384471" cy="702323"/>
          </a:xfrm>
        </p:spPr>
        <p:txBody>
          <a:bodyPr/>
          <a:lstStyle/>
          <a:p>
            <a:r>
              <a:rPr kumimoji="1" lang="pt-BR" altLang="ja-JP" sz="2400" dirty="0" smtClean="0">
                <a:latin typeface="Tahoma" panose="020B0604030504040204" pitchFamily="34" charset="0"/>
                <a:cs typeface="Tahoma" panose="020B0604030504040204" pitchFamily="34" charset="0"/>
              </a:rPr>
              <a:t>PANFLETO LOJAS</a:t>
            </a:r>
            <a:endParaRPr kumimoji="1" lang="ja-JP" altLang="en-US" sz="2400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3" name="タイトル 5"/>
          <p:cNvSpPr txBox="1">
            <a:spLocks/>
          </p:cNvSpPr>
          <p:nvPr/>
        </p:nvSpPr>
        <p:spPr>
          <a:xfrm>
            <a:off x="13438341" y="7880124"/>
            <a:ext cx="5384471" cy="702323"/>
          </a:xfrm>
          <a:prstGeom prst="rect">
            <a:avLst/>
          </a:prstGeom>
        </p:spPr>
        <p:txBody>
          <a:bodyPr anchor="t"/>
          <a:lstStyle>
            <a:lvl1pPr algn="ctr" defTabSz="1632916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kern="1200" spc="6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1" lang="pt-BR" altLang="ja-JP" sz="2400" dirty="0" smtClean="0">
                <a:latin typeface="Tahoma" panose="020B0604030504040204" pitchFamily="34" charset="0"/>
                <a:cs typeface="Tahoma" panose="020B0604030504040204" pitchFamily="34" charset="0"/>
              </a:rPr>
              <a:t>PANFLETO CARTÃO</a:t>
            </a:r>
            <a:endParaRPr kumimoji="1" lang="ja-JP" altLang="en-US" sz="2400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9" name="Imagem 18">
            <a:extLst>
              <a:ext uri="{FF2B5EF4-FFF2-40B4-BE49-F238E27FC236}">
                <a16:creationId xmlns:a16="http://schemas.microsoft.com/office/drawing/2014/main" id="{51F8B8BE-AA4A-41E9-AAF5-B8846D7F34D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325" y="9238955"/>
            <a:ext cx="3035065" cy="751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350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tângulo 30"/>
          <p:cNvSpPr/>
          <p:nvPr/>
        </p:nvSpPr>
        <p:spPr>
          <a:xfrm>
            <a:off x="-1117140" y="823020"/>
            <a:ext cx="7605845" cy="1059332"/>
          </a:xfrm>
          <a:prstGeom prst="rect">
            <a:avLst/>
          </a:pr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pt-BR"/>
          </a:p>
        </p:txBody>
      </p:sp>
      <p:sp>
        <p:nvSpPr>
          <p:cNvPr id="9" name="Espaço Reservado para Texto 8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pt-BR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CUIDAREMOS DISTO TUDO PARA VOCÊ</a:t>
            </a:r>
            <a:endParaRPr lang="pt-BR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" name="Espaço Reservado para Texto 18"/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r>
              <a:rPr lang="pt-BR" sz="2400" dirty="0"/>
              <a:t>Com alcance médio de </a:t>
            </a:r>
            <a:r>
              <a:rPr lang="pt-BR" sz="2400" dirty="0" smtClean="0"/>
              <a:t>60 </a:t>
            </a:r>
            <a:r>
              <a:rPr lang="pt-BR" sz="2400" dirty="0"/>
              <a:t>milhões de pessoas</a:t>
            </a:r>
            <a:r>
              <a:rPr lang="pt-BR" sz="2400" dirty="0" smtClean="0"/>
              <a:t>.</a:t>
            </a:r>
            <a:endParaRPr lang="pt-BR" sz="2400" dirty="0"/>
          </a:p>
        </p:txBody>
      </p:sp>
      <p:sp>
        <p:nvSpPr>
          <p:cNvPr id="21" name="Espaço Reservado para Texto 20"/>
          <p:cNvSpPr>
            <a:spLocks noGrp="1"/>
          </p:cNvSpPr>
          <p:nvPr>
            <p:ph type="body" sz="quarter" idx="30"/>
          </p:nvPr>
        </p:nvSpPr>
        <p:spPr/>
        <p:txBody>
          <a:bodyPr/>
          <a:lstStyle/>
          <a:p>
            <a:r>
              <a:rPr lang="pt-BR" sz="2400" dirty="0" smtClean="0"/>
              <a:t>Com alcance médio de 25 milhões de pessoas.</a:t>
            </a:r>
          </a:p>
          <a:p>
            <a:endParaRPr lang="pt-BR" dirty="0"/>
          </a:p>
        </p:txBody>
      </p:sp>
      <p:sp>
        <p:nvSpPr>
          <p:cNvPr id="22" name="Espaço Reservado para Texto 21"/>
          <p:cNvSpPr>
            <a:spLocks noGrp="1"/>
          </p:cNvSpPr>
          <p:nvPr>
            <p:ph type="body" sz="quarter" idx="31"/>
          </p:nvPr>
        </p:nvSpPr>
        <p:spPr/>
        <p:txBody>
          <a:bodyPr/>
          <a:lstStyle/>
          <a:p>
            <a:r>
              <a:rPr lang="pt-BR" sz="2800" dirty="0" smtClean="0"/>
              <a:t>Com alcance médio de 110 milhões de pessoas.</a:t>
            </a:r>
            <a:endParaRPr lang="pt-BR" sz="2800" dirty="0"/>
          </a:p>
        </p:txBody>
      </p:sp>
      <p:sp>
        <p:nvSpPr>
          <p:cNvPr id="23" name="Espaço Reservado para Texto 22"/>
          <p:cNvSpPr>
            <a:spLocks noGrp="1"/>
          </p:cNvSpPr>
          <p:nvPr>
            <p:ph type="body" sz="quarter" idx="32"/>
          </p:nvPr>
        </p:nvSpPr>
        <p:spPr>
          <a:xfrm>
            <a:off x="520746" y="6353205"/>
            <a:ext cx="4752824" cy="1381104"/>
          </a:xfrm>
        </p:spPr>
        <p:txBody>
          <a:bodyPr/>
          <a:lstStyle/>
          <a:p>
            <a:r>
              <a:rPr lang="pt-BR" sz="2800" dirty="0" smtClean="0"/>
              <a:t>Com alcance médio mensal de 190 </a:t>
            </a:r>
            <a:r>
              <a:rPr lang="pt-BR" sz="2800" dirty="0"/>
              <a:t>milhões </a:t>
            </a:r>
            <a:r>
              <a:rPr lang="pt-BR" sz="2800" dirty="0" smtClean="0"/>
              <a:t>pessoas.</a:t>
            </a:r>
            <a:endParaRPr lang="pt-BR" sz="2800" dirty="0"/>
          </a:p>
        </p:txBody>
      </p:sp>
      <p:sp>
        <p:nvSpPr>
          <p:cNvPr id="24" name="Espaço Reservado para Texto 23"/>
          <p:cNvSpPr>
            <a:spLocks noGrp="1"/>
          </p:cNvSpPr>
          <p:nvPr>
            <p:ph type="body" sz="quarter" idx="33"/>
          </p:nvPr>
        </p:nvSpPr>
        <p:spPr>
          <a:xfrm>
            <a:off x="2663348" y="9013446"/>
            <a:ext cx="5203682" cy="847338"/>
          </a:xfrm>
        </p:spPr>
        <p:txBody>
          <a:bodyPr/>
          <a:lstStyle/>
          <a:p>
            <a:r>
              <a:rPr lang="pt-BR" sz="2400" dirty="0"/>
              <a:t>Com alcance médio de 9</a:t>
            </a:r>
            <a:r>
              <a:rPr lang="pt-BR" sz="2400" dirty="0" smtClean="0"/>
              <a:t>0 </a:t>
            </a:r>
            <a:r>
              <a:rPr lang="pt-BR" sz="2400" dirty="0"/>
              <a:t>milhões de pessoas.</a:t>
            </a:r>
          </a:p>
          <a:p>
            <a:endParaRPr lang="pt-BR" dirty="0"/>
          </a:p>
        </p:txBody>
      </p:sp>
      <p:sp>
        <p:nvSpPr>
          <p:cNvPr id="8" name="Espaço Reservado para Texto 7"/>
          <p:cNvSpPr>
            <a:spLocks noGrp="1"/>
          </p:cNvSpPr>
          <p:nvPr>
            <p:ph type="body" sz="quarter" idx="15"/>
          </p:nvPr>
        </p:nvSpPr>
        <p:spPr>
          <a:xfrm>
            <a:off x="235388" y="-206227"/>
            <a:ext cx="6769687" cy="1983133"/>
          </a:xfrm>
        </p:spPr>
        <p:txBody>
          <a:bodyPr/>
          <a:lstStyle/>
          <a:p>
            <a:r>
              <a:rPr lang="pt-BR" sz="2400" spc="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POIS ENTENDA O ALCANCE DESTAS FERRAMENTAS</a:t>
            </a:r>
            <a:endParaRPr lang="pt-BR" sz="3600" spc="0" dirty="0">
              <a:solidFill>
                <a:schemeClr val="bg1"/>
              </a:solidFill>
              <a:latin typeface="Bebas" pitchFamily="2" charset="0"/>
            </a:endParaRPr>
          </a:p>
        </p:txBody>
      </p:sp>
      <p:sp>
        <p:nvSpPr>
          <p:cNvPr id="7" name="タイトル 5">
            <a:extLst>
              <a:ext uri="{FF2B5EF4-FFF2-40B4-BE49-F238E27FC236}">
                <a16:creationId xmlns:a16="http://schemas.microsoft.com/office/drawing/2014/main" id="{871056FF-CBEC-4395-8500-C03818575B19}"/>
              </a:ext>
            </a:extLst>
          </p:cNvPr>
          <p:cNvSpPr txBox="1">
            <a:spLocks/>
          </p:cNvSpPr>
          <p:nvPr/>
        </p:nvSpPr>
        <p:spPr>
          <a:xfrm>
            <a:off x="-1725791" y="1632805"/>
            <a:ext cx="9002214" cy="8462877"/>
          </a:xfrm>
          <a:prstGeom prst="rect">
            <a:avLst/>
          </a:prstGeom>
        </p:spPr>
        <p:txBody>
          <a:bodyPr anchor="t"/>
          <a:lstStyle>
            <a:lvl1pPr algn="ctr" defTabSz="1632753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kern="1200" spc="6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300000"/>
              </a:lnSpc>
            </a:pPr>
            <a:endParaRPr kumimoji="1" lang="ja-JP" altLang="en-US" sz="2800" b="1" cap="all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51F8B8BE-AA4A-41E9-AAF5-B8846D7F34D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14530" y="-1202205"/>
            <a:ext cx="3960440" cy="981025"/>
          </a:xfrm>
          <a:prstGeom prst="rect">
            <a:avLst/>
          </a:prstGeom>
        </p:spPr>
      </p:pic>
      <p:sp>
        <p:nvSpPr>
          <p:cNvPr id="25" name="Espaço Reservado para Texto 21"/>
          <p:cNvSpPr txBox="1">
            <a:spLocks/>
          </p:cNvSpPr>
          <p:nvPr/>
        </p:nvSpPr>
        <p:spPr>
          <a:xfrm>
            <a:off x="1223120" y="1819941"/>
            <a:ext cx="4595616" cy="1381104"/>
          </a:xfrm>
          <a:prstGeom prst="rect">
            <a:avLst/>
          </a:prstGeom>
        </p:spPr>
        <p:txBody>
          <a:bodyPr vert="horz" lIns="163275" tIns="81638" rIns="163275" bIns="81638" rtlCol="0" anchor="t">
            <a:noAutofit/>
          </a:bodyPr>
          <a:lstStyle>
            <a:lvl1pPr marL="0" indent="0" algn="l" defTabSz="1632916" rtl="0" eaLnBrk="1" latinLnBrk="0" hangingPunct="1"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26745" indent="-510286" algn="l" defTabSz="16329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1145" indent="-408229" algn="l" defTabSz="16329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603" indent="-408229" algn="l" defTabSz="16329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4060" indent="-408229" algn="l" defTabSz="16329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519" indent="-408229" algn="l" defTabSz="16329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977" indent="-408229" algn="l" defTabSz="16329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3434" indent="-408229" algn="l" defTabSz="16329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893" indent="-408229" algn="l" defTabSz="16329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2800" dirty="0" smtClean="0"/>
              <a:t>SBT TV</a:t>
            </a:r>
            <a:endParaRPr lang="pt-BR" sz="2800" dirty="0"/>
          </a:p>
        </p:txBody>
      </p:sp>
      <p:sp>
        <p:nvSpPr>
          <p:cNvPr id="26" name="Espaço Reservado para Texto 21"/>
          <p:cNvSpPr txBox="1">
            <a:spLocks/>
          </p:cNvSpPr>
          <p:nvPr/>
        </p:nvSpPr>
        <p:spPr>
          <a:xfrm>
            <a:off x="505886" y="5624165"/>
            <a:ext cx="4595616" cy="1381104"/>
          </a:xfrm>
          <a:prstGeom prst="rect">
            <a:avLst/>
          </a:prstGeom>
        </p:spPr>
        <p:txBody>
          <a:bodyPr vert="horz" lIns="163275" tIns="81638" rIns="163275" bIns="81638" rtlCol="0" anchor="t">
            <a:noAutofit/>
          </a:bodyPr>
          <a:lstStyle>
            <a:lvl1pPr marL="0" indent="0" algn="l" defTabSz="1632916" rtl="0" eaLnBrk="1" latinLnBrk="0" hangingPunct="1"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26745" indent="-510286" algn="l" defTabSz="16329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1145" indent="-408229" algn="l" defTabSz="16329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603" indent="-408229" algn="l" defTabSz="16329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4060" indent="-408229" algn="l" defTabSz="16329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519" indent="-408229" algn="l" defTabSz="16329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977" indent="-408229" algn="l" defTabSz="16329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3434" indent="-408229" algn="l" defTabSz="16329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893" indent="-408229" algn="l" defTabSz="16329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2800" dirty="0" smtClean="0"/>
              <a:t>GLOBO TV</a:t>
            </a:r>
            <a:endParaRPr lang="pt-BR" sz="2800" dirty="0"/>
          </a:p>
        </p:txBody>
      </p:sp>
      <p:sp>
        <p:nvSpPr>
          <p:cNvPr id="27" name="Espaço Reservado para Texto 21"/>
          <p:cNvSpPr txBox="1">
            <a:spLocks/>
          </p:cNvSpPr>
          <p:nvPr/>
        </p:nvSpPr>
        <p:spPr>
          <a:xfrm>
            <a:off x="2623196" y="8009811"/>
            <a:ext cx="4595616" cy="1381104"/>
          </a:xfrm>
          <a:prstGeom prst="rect">
            <a:avLst/>
          </a:prstGeom>
        </p:spPr>
        <p:txBody>
          <a:bodyPr vert="horz" lIns="163275" tIns="81638" rIns="163275" bIns="81638" rtlCol="0" anchor="t">
            <a:noAutofit/>
          </a:bodyPr>
          <a:lstStyle>
            <a:lvl1pPr marL="0" indent="0" algn="l" defTabSz="1632916" rtl="0" eaLnBrk="1" latinLnBrk="0" hangingPunct="1"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26745" indent="-510286" algn="l" defTabSz="16329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1145" indent="-408229" algn="l" defTabSz="16329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603" indent="-408229" algn="l" defTabSz="16329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4060" indent="-408229" algn="l" defTabSz="16329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519" indent="-408229" algn="l" defTabSz="16329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977" indent="-408229" algn="l" defTabSz="16329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3434" indent="-408229" algn="l" defTabSz="16329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893" indent="-408229" algn="l" defTabSz="16329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2800" dirty="0" smtClean="0"/>
              <a:t>TV RECORD</a:t>
            </a:r>
            <a:endParaRPr lang="pt-BR" sz="2800" dirty="0"/>
          </a:p>
        </p:txBody>
      </p:sp>
      <p:sp>
        <p:nvSpPr>
          <p:cNvPr id="28" name="Espaço Reservado para Texto 21"/>
          <p:cNvSpPr txBox="1">
            <a:spLocks/>
          </p:cNvSpPr>
          <p:nvPr/>
        </p:nvSpPr>
        <p:spPr>
          <a:xfrm>
            <a:off x="13231407" y="4984085"/>
            <a:ext cx="4595616" cy="1381104"/>
          </a:xfrm>
          <a:prstGeom prst="rect">
            <a:avLst/>
          </a:prstGeom>
        </p:spPr>
        <p:txBody>
          <a:bodyPr vert="horz" lIns="163275" tIns="81638" rIns="163275" bIns="81638" rtlCol="0" anchor="t">
            <a:noAutofit/>
          </a:bodyPr>
          <a:lstStyle>
            <a:lvl1pPr marL="0" indent="0" algn="l" defTabSz="1632916" rtl="0" eaLnBrk="1" latinLnBrk="0" hangingPunct="1"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26745" indent="-510286" algn="l" defTabSz="16329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1145" indent="-408229" algn="l" defTabSz="16329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603" indent="-408229" algn="l" defTabSz="16329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4060" indent="-408229" algn="l" defTabSz="16329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519" indent="-408229" algn="l" defTabSz="16329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977" indent="-408229" algn="l" defTabSz="16329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3434" indent="-408229" algn="l" defTabSz="16329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893" indent="-408229" algn="l" defTabSz="16329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2800" dirty="0" smtClean="0"/>
              <a:t>REDE TV</a:t>
            </a:r>
            <a:endParaRPr lang="pt-BR" sz="2800" dirty="0"/>
          </a:p>
        </p:txBody>
      </p:sp>
      <p:sp>
        <p:nvSpPr>
          <p:cNvPr id="29" name="Espaço Reservado para Texto 21"/>
          <p:cNvSpPr txBox="1">
            <a:spLocks/>
          </p:cNvSpPr>
          <p:nvPr/>
        </p:nvSpPr>
        <p:spPr>
          <a:xfrm>
            <a:off x="12418282" y="1773219"/>
            <a:ext cx="4595616" cy="1381104"/>
          </a:xfrm>
          <a:prstGeom prst="rect">
            <a:avLst/>
          </a:prstGeom>
        </p:spPr>
        <p:txBody>
          <a:bodyPr vert="horz" lIns="163275" tIns="81638" rIns="163275" bIns="81638" rtlCol="0" anchor="t">
            <a:noAutofit/>
          </a:bodyPr>
          <a:lstStyle>
            <a:lvl1pPr marL="0" indent="0" algn="l" defTabSz="1632916" rtl="0" eaLnBrk="1" latinLnBrk="0" hangingPunct="1"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26745" indent="-510286" algn="l" defTabSz="16329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1145" indent="-408229" algn="l" defTabSz="16329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603" indent="-408229" algn="l" defTabSz="16329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4060" indent="-408229" algn="l" defTabSz="16329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519" indent="-408229" algn="l" defTabSz="16329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977" indent="-408229" algn="l" defTabSz="16329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3434" indent="-408229" algn="l" defTabSz="16329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893" indent="-408229" algn="l" defTabSz="16329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2800" dirty="0" smtClean="0"/>
              <a:t>BAND TV</a:t>
            </a:r>
            <a:endParaRPr lang="pt-BR" sz="2800" dirty="0"/>
          </a:p>
        </p:txBody>
      </p:sp>
      <p:pic>
        <p:nvPicPr>
          <p:cNvPr id="17" name="Imagem 16">
            <a:extLst>
              <a:ext uri="{FF2B5EF4-FFF2-40B4-BE49-F238E27FC236}">
                <a16:creationId xmlns:a16="http://schemas.microsoft.com/office/drawing/2014/main" id="{51F8B8BE-AA4A-41E9-AAF5-B8846D7F34D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4610" y="507985"/>
            <a:ext cx="3240360" cy="802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480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000"/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ntágono 1"/>
          <p:cNvSpPr/>
          <p:nvPr/>
        </p:nvSpPr>
        <p:spPr>
          <a:xfrm flipH="1">
            <a:off x="11259419" y="9028101"/>
            <a:ext cx="7695670" cy="1258899"/>
          </a:xfrm>
          <a:prstGeom prst="homePlate">
            <a:avLst/>
          </a:pr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pt-BR"/>
          </a:p>
        </p:txBody>
      </p:sp>
      <p:sp>
        <p:nvSpPr>
          <p:cNvPr id="31" name="Espaço Reservado para Texto 30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pt-BR" dirty="0" smtClean="0"/>
              <a:t>NÓS COMUNICAMOS PARA VOCÊ!</a:t>
            </a:r>
            <a:endParaRPr lang="pt-BR" dirty="0"/>
          </a:p>
        </p:txBody>
      </p:sp>
      <p:sp>
        <p:nvSpPr>
          <p:cNvPr id="32" name="Espaço Reservado para Texto 31"/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3" name="Espaço Reservado para Texto 32"/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4" name="Espaço Reservado para Texto 33"/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5" name="Espaço Reservado para Texto 34"/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6" name="Espaço Reservado para Texto 35"/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7" name="Espaço Reservado para Texto 36"/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8" name="Espaço Reservado para Texto 37"/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r>
              <a:rPr lang="pt-BR" dirty="0"/>
              <a:t>Cerca de </a:t>
            </a:r>
            <a:r>
              <a:rPr lang="pt-BR" dirty="0" smtClean="0"/>
              <a:t>4,25 </a:t>
            </a:r>
            <a:r>
              <a:rPr lang="pt-BR" dirty="0"/>
              <a:t>Bilhões de usuários todos os dias.</a:t>
            </a:r>
          </a:p>
          <a:p>
            <a:endParaRPr lang="pt-BR" dirty="0"/>
          </a:p>
        </p:txBody>
      </p:sp>
      <p:sp>
        <p:nvSpPr>
          <p:cNvPr id="39" name="Espaço Reservado para Texto 38"/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r>
              <a:rPr lang="pt-BR" dirty="0"/>
              <a:t>Cerca de </a:t>
            </a:r>
            <a:r>
              <a:rPr lang="pt-BR" dirty="0" smtClean="0"/>
              <a:t>2,6 </a:t>
            </a:r>
            <a:r>
              <a:rPr lang="pt-BR" dirty="0"/>
              <a:t>Bilhões de usuários todos os dias.</a:t>
            </a:r>
          </a:p>
          <a:p>
            <a:endParaRPr lang="pt-BR" dirty="0"/>
          </a:p>
        </p:txBody>
      </p:sp>
      <p:sp>
        <p:nvSpPr>
          <p:cNvPr id="40" name="Espaço Reservado para Texto 39"/>
          <p:cNvSpPr>
            <a:spLocks noGrp="1"/>
          </p:cNvSpPr>
          <p:nvPr>
            <p:ph type="body" sz="quarter" idx="30"/>
          </p:nvPr>
        </p:nvSpPr>
        <p:spPr/>
        <p:txBody>
          <a:bodyPr/>
          <a:lstStyle/>
          <a:p>
            <a:r>
              <a:rPr lang="pt-BR" dirty="0"/>
              <a:t>Cerca de </a:t>
            </a:r>
            <a:r>
              <a:rPr lang="pt-BR" dirty="0" smtClean="0"/>
              <a:t>1,1 </a:t>
            </a:r>
            <a:r>
              <a:rPr lang="pt-BR" dirty="0"/>
              <a:t>Bilhões de usuários todos os dias.</a:t>
            </a:r>
          </a:p>
        </p:txBody>
      </p:sp>
      <p:sp>
        <p:nvSpPr>
          <p:cNvPr id="41" name="Espaço Reservado para Texto 40"/>
          <p:cNvSpPr>
            <a:spLocks noGrp="1"/>
          </p:cNvSpPr>
          <p:nvPr>
            <p:ph type="body" sz="quarter" idx="31"/>
          </p:nvPr>
        </p:nvSpPr>
        <p:spPr/>
        <p:txBody>
          <a:bodyPr/>
          <a:lstStyle/>
          <a:p>
            <a:r>
              <a:rPr lang="pt-BR" dirty="0"/>
              <a:t>Cerca de </a:t>
            </a:r>
            <a:r>
              <a:rPr lang="pt-BR" dirty="0" smtClean="0"/>
              <a:t>1,8 </a:t>
            </a:r>
            <a:r>
              <a:rPr lang="pt-BR" dirty="0"/>
              <a:t>Bilhões de usuários todos os dias.</a:t>
            </a:r>
          </a:p>
          <a:p>
            <a:endParaRPr lang="pt-BR" dirty="0"/>
          </a:p>
        </p:txBody>
      </p:sp>
      <p:sp>
        <p:nvSpPr>
          <p:cNvPr id="42" name="Espaço Reservado para Texto 41"/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pt-BR" dirty="0"/>
              <a:t>Cerca de </a:t>
            </a:r>
            <a:r>
              <a:rPr lang="pt-BR" dirty="0" smtClean="0"/>
              <a:t>1,5 </a:t>
            </a:r>
            <a:r>
              <a:rPr lang="pt-BR" dirty="0"/>
              <a:t>Bilhões de usuários todos os dias.</a:t>
            </a:r>
          </a:p>
          <a:p>
            <a:endParaRPr lang="pt-BR" dirty="0"/>
          </a:p>
        </p:txBody>
      </p:sp>
      <p:sp>
        <p:nvSpPr>
          <p:cNvPr id="43" name="Espaço Reservado para Texto 42"/>
          <p:cNvSpPr>
            <a:spLocks noGrp="1"/>
          </p:cNvSpPr>
          <p:nvPr>
            <p:ph type="body" sz="quarter" idx="33"/>
          </p:nvPr>
        </p:nvSpPr>
        <p:spPr>
          <a:xfrm>
            <a:off x="2451015" y="9348409"/>
            <a:ext cx="5203682" cy="847338"/>
          </a:xfrm>
        </p:spPr>
        <p:txBody>
          <a:bodyPr/>
          <a:lstStyle/>
          <a:p>
            <a:r>
              <a:rPr lang="pt-BR" dirty="0"/>
              <a:t>Cerca de </a:t>
            </a:r>
            <a:r>
              <a:rPr lang="pt-BR" dirty="0" smtClean="0"/>
              <a:t>700 milhões </a:t>
            </a:r>
            <a:r>
              <a:rPr lang="pt-BR" dirty="0"/>
              <a:t>de usuários todos os dias.</a:t>
            </a:r>
          </a:p>
          <a:p>
            <a:endParaRPr lang="pt-BR" dirty="0"/>
          </a:p>
        </p:txBody>
      </p:sp>
      <p:sp>
        <p:nvSpPr>
          <p:cNvPr id="30" name="Espaço Reservado para Texto 29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pt-BR" dirty="0" smtClean="0"/>
              <a:t>A COMUNICAÇÃO EVOLUIU!</a:t>
            </a:r>
            <a:endParaRPr lang="pt-BR" dirty="0"/>
          </a:p>
        </p:txBody>
      </p:sp>
      <p:sp>
        <p:nvSpPr>
          <p:cNvPr id="7" name="タイトル 5">
            <a:extLst>
              <a:ext uri="{FF2B5EF4-FFF2-40B4-BE49-F238E27FC236}">
                <a16:creationId xmlns:a16="http://schemas.microsoft.com/office/drawing/2014/main" id="{871056FF-CBEC-4395-8500-C03818575B19}"/>
              </a:ext>
            </a:extLst>
          </p:cNvPr>
          <p:cNvSpPr txBox="1">
            <a:spLocks/>
          </p:cNvSpPr>
          <p:nvPr/>
        </p:nvSpPr>
        <p:spPr>
          <a:xfrm>
            <a:off x="-1725791" y="1632805"/>
            <a:ext cx="9002214" cy="8462877"/>
          </a:xfrm>
          <a:prstGeom prst="rect">
            <a:avLst/>
          </a:prstGeom>
        </p:spPr>
        <p:txBody>
          <a:bodyPr anchor="t"/>
          <a:lstStyle>
            <a:lvl1pPr algn="ctr" defTabSz="1632753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kern="1200" spc="6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300000"/>
              </a:lnSpc>
            </a:pPr>
            <a:endParaRPr kumimoji="1" lang="ja-JP" altLang="en-US" sz="2800" b="1" cap="all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51F8B8BE-AA4A-41E9-AAF5-B8846D7F34D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9535" y="265713"/>
            <a:ext cx="3960440" cy="981025"/>
          </a:xfrm>
          <a:prstGeom prst="rect">
            <a:avLst/>
          </a:prstGeom>
        </p:spPr>
      </p:pic>
      <p:sp>
        <p:nvSpPr>
          <p:cNvPr id="23" name="Espaço Reservado para Texto 40"/>
          <p:cNvSpPr txBox="1">
            <a:spLocks/>
          </p:cNvSpPr>
          <p:nvPr/>
        </p:nvSpPr>
        <p:spPr>
          <a:xfrm>
            <a:off x="457240" y="2377407"/>
            <a:ext cx="4595616" cy="1381104"/>
          </a:xfrm>
          <a:prstGeom prst="rect">
            <a:avLst/>
          </a:prstGeom>
        </p:spPr>
        <p:txBody>
          <a:bodyPr vert="horz" lIns="163275" tIns="81638" rIns="163275" bIns="81638" rtlCol="0" anchor="t">
            <a:noAutofit/>
          </a:bodyPr>
          <a:lstStyle>
            <a:lvl1pPr marL="0" indent="0" algn="l" defTabSz="1632916" rtl="0" eaLnBrk="1" latinLnBrk="0" hangingPunct="1"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26745" indent="-510286" algn="l" defTabSz="16329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1145" indent="-408229" algn="l" defTabSz="16329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603" indent="-408229" algn="l" defTabSz="16329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4060" indent="-408229" algn="l" defTabSz="16329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519" indent="-408229" algn="l" defTabSz="16329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977" indent="-408229" algn="l" defTabSz="16329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3434" indent="-408229" algn="l" defTabSz="16329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893" indent="-408229" algn="l" defTabSz="16329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3200" b="1" dirty="0" smtClean="0"/>
              <a:t>WhatsApp</a:t>
            </a:r>
          </a:p>
          <a:p>
            <a:endParaRPr lang="pt-BR" b="1" dirty="0"/>
          </a:p>
        </p:txBody>
      </p:sp>
      <p:sp>
        <p:nvSpPr>
          <p:cNvPr id="25" name="Espaço Reservado para Texto 40"/>
          <p:cNvSpPr txBox="1">
            <a:spLocks/>
          </p:cNvSpPr>
          <p:nvPr/>
        </p:nvSpPr>
        <p:spPr>
          <a:xfrm>
            <a:off x="457240" y="5560745"/>
            <a:ext cx="4595616" cy="1381104"/>
          </a:xfrm>
          <a:prstGeom prst="rect">
            <a:avLst/>
          </a:prstGeom>
        </p:spPr>
        <p:txBody>
          <a:bodyPr vert="horz" lIns="163275" tIns="81638" rIns="163275" bIns="81638" rtlCol="0" anchor="t">
            <a:noAutofit/>
          </a:bodyPr>
          <a:lstStyle>
            <a:lvl1pPr marL="0" indent="0" algn="l" defTabSz="1632916" rtl="0" eaLnBrk="1" latinLnBrk="0" hangingPunct="1"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26745" indent="-510286" algn="l" defTabSz="16329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1145" indent="-408229" algn="l" defTabSz="16329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603" indent="-408229" algn="l" defTabSz="16329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4060" indent="-408229" algn="l" defTabSz="16329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519" indent="-408229" algn="l" defTabSz="16329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977" indent="-408229" algn="l" defTabSz="16329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3434" indent="-408229" algn="l" defTabSz="16329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893" indent="-408229" algn="l" defTabSz="16329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3200" b="1" dirty="0" err="1" smtClean="0"/>
              <a:t>Twitter</a:t>
            </a:r>
            <a:endParaRPr lang="pt-BR" sz="3200" b="1" dirty="0" smtClean="0"/>
          </a:p>
          <a:p>
            <a:endParaRPr lang="pt-BR" b="1" dirty="0"/>
          </a:p>
        </p:txBody>
      </p:sp>
      <p:sp>
        <p:nvSpPr>
          <p:cNvPr id="26" name="Espaço Reservado para Texto 40"/>
          <p:cNvSpPr txBox="1">
            <a:spLocks/>
          </p:cNvSpPr>
          <p:nvPr/>
        </p:nvSpPr>
        <p:spPr>
          <a:xfrm>
            <a:off x="2451015" y="8711095"/>
            <a:ext cx="4595616" cy="1381104"/>
          </a:xfrm>
          <a:prstGeom prst="rect">
            <a:avLst/>
          </a:prstGeom>
        </p:spPr>
        <p:txBody>
          <a:bodyPr vert="horz" lIns="163275" tIns="81638" rIns="163275" bIns="81638" rtlCol="0" anchor="t">
            <a:noAutofit/>
          </a:bodyPr>
          <a:lstStyle>
            <a:lvl1pPr marL="0" indent="0" algn="l" defTabSz="1632916" rtl="0" eaLnBrk="1" latinLnBrk="0" hangingPunct="1"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26745" indent="-510286" algn="l" defTabSz="16329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1145" indent="-408229" algn="l" defTabSz="16329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603" indent="-408229" algn="l" defTabSz="16329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4060" indent="-408229" algn="l" defTabSz="16329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519" indent="-408229" algn="l" defTabSz="16329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977" indent="-408229" algn="l" defTabSz="16329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3434" indent="-408229" algn="l" defTabSz="16329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893" indent="-408229" algn="l" defTabSz="16329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3200" b="1" dirty="0" err="1" smtClean="0"/>
              <a:t>Printerest</a:t>
            </a:r>
            <a:endParaRPr lang="pt-BR" sz="3200" b="1" dirty="0" smtClean="0"/>
          </a:p>
          <a:p>
            <a:endParaRPr lang="pt-BR" b="1" dirty="0"/>
          </a:p>
        </p:txBody>
      </p:sp>
      <p:sp>
        <p:nvSpPr>
          <p:cNvPr id="27" name="Espaço Reservado para Texto 40"/>
          <p:cNvSpPr txBox="1">
            <a:spLocks/>
          </p:cNvSpPr>
          <p:nvPr/>
        </p:nvSpPr>
        <p:spPr>
          <a:xfrm>
            <a:off x="13079413" y="5496009"/>
            <a:ext cx="4595616" cy="1381104"/>
          </a:xfrm>
          <a:prstGeom prst="rect">
            <a:avLst/>
          </a:prstGeom>
        </p:spPr>
        <p:txBody>
          <a:bodyPr vert="horz" lIns="163275" tIns="81638" rIns="163275" bIns="81638" rtlCol="0" anchor="t">
            <a:noAutofit/>
          </a:bodyPr>
          <a:lstStyle>
            <a:lvl1pPr marL="0" indent="0" algn="l" defTabSz="1632916" rtl="0" eaLnBrk="1" latinLnBrk="0" hangingPunct="1"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26745" indent="-510286" algn="l" defTabSz="16329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1145" indent="-408229" algn="l" defTabSz="16329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603" indent="-408229" algn="l" defTabSz="16329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4060" indent="-408229" algn="l" defTabSz="16329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519" indent="-408229" algn="l" defTabSz="16329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977" indent="-408229" algn="l" defTabSz="16329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3434" indent="-408229" algn="l" defTabSz="16329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893" indent="-408229" algn="l" defTabSz="16329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3200" b="1" dirty="0" smtClean="0"/>
              <a:t>Instagram</a:t>
            </a:r>
          </a:p>
          <a:p>
            <a:endParaRPr lang="pt-BR" b="1" dirty="0"/>
          </a:p>
        </p:txBody>
      </p:sp>
      <p:sp>
        <p:nvSpPr>
          <p:cNvPr id="28" name="Espaço Reservado para Texto 40"/>
          <p:cNvSpPr txBox="1">
            <a:spLocks/>
          </p:cNvSpPr>
          <p:nvPr/>
        </p:nvSpPr>
        <p:spPr>
          <a:xfrm>
            <a:off x="13027633" y="2401434"/>
            <a:ext cx="4595616" cy="1381104"/>
          </a:xfrm>
          <a:prstGeom prst="rect">
            <a:avLst/>
          </a:prstGeom>
        </p:spPr>
        <p:txBody>
          <a:bodyPr vert="horz" lIns="163275" tIns="81638" rIns="163275" bIns="81638" rtlCol="0" anchor="t">
            <a:noAutofit/>
          </a:bodyPr>
          <a:lstStyle>
            <a:lvl1pPr marL="0" indent="0" algn="l" defTabSz="1632916" rtl="0" eaLnBrk="1" latinLnBrk="0" hangingPunct="1"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26745" indent="-510286" algn="l" defTabSz="16329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1145" indent="-408229" algn="l" defTabSz="16329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603" indent="-408229" algn="l" defTabSz="16329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4060" indent="-408229" algn="l" defTabSz="16329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519" indent="-408229" algn="l" defTabSz="16329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977" indent="-408229" algn="l" defTabSz="16329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3434" indent="-408229" algn="l" defTabSz="16329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893" indent="-408229" algn="l" defTabSz="16329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3200" b="1" dirty="0" err="1" smtClean="0"/>
              <a:t>Facebook</a:t>
            </a:r>
            <a:endParaRPr lang="pt-BR" sz="3200" b="1" dirty="0" smtClean="0"/>
          </a:p>
          <a:p>
            <a:endParaRPr lang="pt-BR" b="1" dirty="0"/>
          </a:p>
        </p:txBody>
      </p:sp>
      <p:sp>
        <p:nvSpPr>
          <p:cNvPr id="29" name="Espaço Reservado para Texto 40"/>
          <p:cNvSpPr txBox="1">
            <a:spLocks/>
          </p:cNvSpPr>
          <p:nvPr/>
        </p:nvSpPr>
        <p:spPr>
          <a:xfrm>
            <a:off x="10356478" y="932966"/>
            <a:ext cx="4595616" cy="1381104"/>
          </a:xfrm>
          <a:prstGeom prst="rect">
            <a:avLst/>
          </a:prstGeom>
        </p:spPr>
        <p:txBody>
          <a:bodyPr vert="horz" lIns="163275" tIns="81638" rIns="163275" bIns="81638" rtlCol="0" anchor="t">
            <a:noAutofit/>
          </a:bodyPr>
          <a:lstStyle>
            <a:lvl1pPr marL="0" indent="0" algn="l" defTabSz="1632916" rtl="0" eaLnBrk="1" latinLnBrk="0" hangingPunct="1"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26745" indent="-510286" algn="l" defTabSz="16329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1145" indent="-408229" algn="l" defTabSz="16329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603" indent="-408229" algn="l" defTabSz="16329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4060" indent="-408229" algn="l" defTabSz="16329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519" indent="-408229" algn="l" defTabSz="16329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977" indent="-408229" algn="l" defTabSz="16329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3434" indent="-408229" algn="l" defTabSz="16329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893" indent="-408229" algn="l" defTabSz="16329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3200" b="1" dirty="0" smtClean="0"/>
              <a:t>Google</a:t>
            </a:r>
          </a:p>
          <a:p>
            <a:endParaRPr lang="pt-BR" b="1" dirty="0"/>
          </a:p>
        </p:txBody>
      </p:sp>
      <p:sp>
        <p:nvSpPr>
          <p:cNvPr id="24" name="Espaço Reservado para Texto 7"/>
          <p:cNvSpPr txBox="1">
            <a:spLocks/>
          </p:cNvSpPr>
          <p:nvPr/>
        </p:nvSpPr>
        <p:spPr>
          <a:xfrm>
            <a:off x="12177103" y="7960769"/>
            <a:ext cx="7525304" cy="1983133"/>
          </a:xfrm>
          <a:prstGeom prst="rect">
            <a:avLst/>
          </a:prstGeom>
        </p:spPr>
        <p:txBody>
          <a:bodyPr vert="horz" lIns="163275" tIns="81638" rIns="163275" bIns="81638" rtlCol="0" anchor="b">
            <a:noAutofit/>
          </a:bodyPr>
          <a:lstStyle>
            <a:lvl1pPr marL="0" indent="0" algn="l" defTabSz="1632916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5401" kern="1200" spc="600" baseline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1326745" indent="-510286" algn="l" defTabSz="16329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1145" indent="-408229" algn="l" defTabSz="16329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603" indent="-408229" algn="l" defTabSz="16329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4060" indent="-408229" algn="l" defTabSz="16329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519" indent="-408229" algn="l" defTabSz="16329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977" indent="-408229" algn="l" defTabSz="16329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3434" indent="-408229" algn="l" defTabSz="16329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893" indent="-408229" algn="l" defTabSz="16329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2800" b="1" spc="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“DE MILHÕES, PARA </a:t>
            </a:r>
            <a:r>
              <a:rPr lang="pt-BR" sz="2800" b="1" spc="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BILHÕES</a:t>
            </a:r>
            <a:r>
              <a:rPr lang="pt-BR" sz="2800" b="1" spc="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!”</a:t>
            </a:r>
            <a:endParaRPr lang="pt-BR" sz="4000" b="1" spc="0" dirty="0">
              <a:solidFill>
                <a:schemeClr val="bg1"/>
              </a:solidFill>
              <a:latin typeface="Beba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7718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D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Divisa 14"/>
          <p:cNvSpPr/>
          <p:nvPr/>
        </p:nvSpPr>
        <p:spPr>
          <a:xfrm>
            <a:off x="4148446" y="2784779"/>
            <a:ext cx="21512390" cy="3751518"/>
          </a:xfrm>
          <a:prstGeom prst="chevr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pt-BR">
              <a:solidFill>
                <a:schemeClr val="tx1"/>
              </a:solidFill>
            </a:endParaRPr>
          </a:p>
        </p:txBody>
      </p:sp>
      <p:sp>
        <p:nvSpPr>
          <p:cNvPr id="11" name="Retângulo 10"/>
          <p:cNvSpPr/>
          <p:nvPr/>
        </p:nvSpPr>
        <p:spPr>
          <a:xfrm>
            <a:off x="-532075" y="8553208"/>
            <a:ext cx="19757195" cy="1373254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pt-BR">
              <a:solidFill>
                <a:schemeClr val="tx1"/>
              </a:solidFill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-1711959" y="653349"/>
            <a:ext cx="8955995" cy="1373254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pt-BR">
              <a:solidFill>
                <a:schemeClr val="tx1"/>
              </a:solidFill>
            </a:endParaRPr>
          </a:p>
        </p:txBody>
      </p:sp>
      <p:sp>
        <p:nvSpPr>
          <p:cNvPr id="10" name="Espaço Reservado para Texto 9">
            <a:extLst>
              <a:ext uri="{FF2B5EF4-FFF2-40B4-BE49-F238E27FC236}">
                <a16:creationId xmlns:a16="http://schemas.microsoft.com/office/drawing/2014/main" id="{E64785AB-04BE-4843-88BA-DBC0991869A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43000" y="-280204"/>
            <a:ext cx="16199242" cy="324036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pt-BR" sz="32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VEJA O QUE DIVERSOS ESTUDOS</a:t>
            </a:r>
          </a:p>
          <a:p>
            <a:pPr>
              <a:lnSpc>
                <a:spcPct val="100000"/>
              </a:lnSpc>
            </a:pPr>
            <a:r>
              <a:rPr lang="pt-BR" sz="32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MOSTRAM SOBRE OS E-COMMERCE’S</a:t>
            </a:r>
            <a:endParaRPr lang="pt-BR" sz="3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Espaço Reservado para Texto 13">
            <a:extLst>
              <a:ext uri="{FF2B5EF4-FFF2-40B4-BE49-F238E27FC236}">
                <a16:creationId xmlns:a16="http://schemas.microsoft.com/office/drawing/2014/main" id="{8DBF5616-BD5C-40E9-A04C-17A3C1AF1849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319055" y="8714322"/>
            <a:ext cx="12056564" cy="900113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pt-BR" sz="2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NÃO ESPERE MAIS PRA GANHAR DINHEIRO COM O MERCADO</a:t>
            </a:r>
          </a:p>
          <a:p>
            <a:pPr>
              <a:lnSpc>
                <a:spcPct val="100000"/>
              </a:lnSpc>
            </a:pPr>
            <a:r>
              <a:rPr lang="pt-BR" sz="28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QUE </a:t>
            </a:r>
            <a:r>
              <a:rPr lang="pt-BR" sz="2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MAIS CRESCE NO MUNDO TODO, O </a:t>
            </a:r>
            <a:r>
              <a:rPr lang="pt-BR" sz="28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E-COMMERCE!</a:t>
            </a:r>
            <a:endParaRPr lang="pt-BR" sz="28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69970F5C-2311-4DBA-AD2C-71E5A2457C8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848245"/>
            <a:ext cx="5532078" cy="3688052"/>
          </a:xfrm>
          <a:prstGeom prst="homePlate">
            <a:avLst/>
          </a:prstGeom>
          <a:effectLst/>
        </p:spPr>
      </p:pic>
      <p:sp>
        <p:nvSpPr>
          <p:cNvPr id="13" name="Retângulo 12"/>
          <p:cNvSpPr/>
          <p:nvPr/>
        </p:nvSpPr>
        <p:spPr>
          <a:xfrm>
            <a:off x="12379584" y="8553208"/>
            <a:ext cx="74837" cy="13732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pt-BR">
              <a:solidFill>
                <a:schemeClr val="tx1"/>
              </a:solidFill>
            </a:endParaRPr>
          </a:p>
        </p:txBody>
      </p:sp>
      <p:pic>
        <p:nvPicPr>
          <p:cNvPr id="17" name="Imagem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61760">
            <a:off x="12669749" y="8417017"/>
            <a:ext cx="3369713" cy="1606587"/>
          </a:xfrm>
          <a:prstGeom prst="rect">
            <a:avLst/>
          </a:prstGeom>
        </p:spPr>
      </p:pic>
      <p:pic>
        <p:nvPicPr>
          <p:cNvPr id="19" name="Imagem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4790" y="9139492"/>
            <a:ext cx="558893" cy="1193313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8715" y="2943227"/>
            <a:ext cx="13283662" cy="3926895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51F8B8BE-AA4A-41E9-AAF5-B8846D7F34D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4641" y="391966"/>
            <a:ext cx="3035065" cy="751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915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Espaço Reservado para Imagem 14"/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94" b="44899"/>
          <a:stretch/>
        </p:blipFill>
        <p:spPr>
          <a:xfrm>
            <a:off x="5678615" y="1498532"/>
            <a:ext cx="13204382" cy="7883090"/>
          </a:xfrm>
          <a:prstGeom prst="rect">
            <a:avLst/>
          </a:prstGeom>
        </p:spPr>
      </p:pic>
      <p:sp>
        <p:nvSpPr>
          <p:cNvPr id="6" name="Título 5"/>
          <p:cNvSpPr>
            <a:spLocks noGrp="1"/>
          </p:cNvSpPr>
          <p:nvPr>
            <p:ph type="title"/>
          </p:nvPr>
        </p:nvSpPr>
        <p:spPr>
          <a:xfrm>
            <a:off x="6893750" y="192950"/>
            <a:ext cx="10352048" cy="1169564"/>
          </a:xfrm>
        </p:spPr>
        <p:txBody>
          <a:bodyPr/>
          <a:lstStyle/>
          <a:p>
            <a:r>
              <a:rPr lang="pt-BR" sz="4400" b="1" spc="0" dirty="0" smtClean="0"/>
              <a:t>UM DOS HOMENS MAIS RICOS DO MUNDO!</a:t>
            </a:r>
            <a:endParaRPr lang="pt-BR" sz="4400" b="1" spc="0" dirty="0"/>
          </a:p>
        </p:txBody>
      </p:sp>
      <p:pic>
        <p:nvPicPr>
          <p:cNvPr id="16" name="Espaço Reservado para Imagem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3" t="441" r="32000" b="1823"/>
          <a:stretch/>
        </p:blipFill>
        <p:spPr>
          <a:xfrm>
            <a:off x="908085" y="2308185"/>
            <a:ext cx="5625625" cy="5564828"/>
          </a:xfrm>
          <a:prstGeom prst="ellipse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51F8B8BE-AA4A-41E9-AAF5-B8846D7F34D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030" y="9283960"/>
            <a:ext cx="3035065" cy="751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718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Espaço Reservado para Imagem 10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8370025" cy="10333139"/>
          </a:xfrm>
        </p:spPr>
      </p:pic>
      <p:sp>
        <p:nvSpPr>
          <p:cNvPr id="18" name="Pentágono 17"/>
          <p:cNvSpPr/>
          <p:nvPr/>
        </p:nvSpPr>
        <p:spPr>
          <a:xfrm>
            <a:off x="-1027129" y="733010"/>
            <a:ext cx="11971329" cy="1696240"/>
          </a:xfrm>
          <a:prstGeom prst="homePlate">
            <a:avLst/>
          </a:prstGeom>
          <a:solidFill>
            <a:schemeClr val="tx1">
              <a:lumMod val="50000"/>
              <a:alpha val="6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pt-BR">
              <a:solidFill>
                <a:schemeClr val="tx1"/>
              </a:solidFill>
            </a:endParaRPr>
          </a:p>
        </p:txBody>
      </p:sp>
      <p:sp>
        <p:nvSpPr>
          <p:cNvPr id="2" name="Retângulo Arredondado 1"/>
          <p:cNvSpPr/>
          <p:nvPr/>
        </p:nvSpPr>
        <p:spPr>
          <a:xfrm>
            <a:off x="104640" y="2994483"/>
            <a:ext cx="9579420" cy="5749417"/>
          </a:xfrm>
          <a:prstGeom prst="roundRect">
            <a:avLst/>
          </a:prstGeom>
          <a:solidFill>
            <a:srgbClr val="007DDA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pt-BR">
              <a:solidFill>
                <a:schemeClr val="tx1"/>
              </a:solidFill>
            </a:endParaRPr>
          </a:p>
        </p:txBody>
      </p:sp>
      <p:sp>
        <p:nvSpPr>
          <p:cNvPr id="6" name="タイトル 5"/>
          <p:cNvSpPr>
            <a:spLocks noGrp="1"/>
          </p:cNvSpPr>
          <p:nvPr>
            <p:ph type="ctrTitle"/>
          </p:nvPr>
        </p:nvSpPr>
        <p:spPr>
          <a:xfrm>
            <a:off x="1050343" y="3193676"/>
            <a:ext cx="9941744" cy="1189757"/>
          </a:xfrm>
        </p:spPr>
        <p:txBody>
          <a:bodyPr/>
          <a:lstStyle/>
          <a:p>
            <a:pPr algn="l">
              <a:lnSpc>
                <a:spcPct val="150000"/>
              </a:lnSpc>
            </a:pPr>
            <a:r>
              <a:rPr lang="pt-BR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Abordagem</a:t>
            </a:r>
            <a:r>
              <a:rPr lang="pt-BR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pt-BR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pt-BR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Apresentação </a:t>
            </a:r>
            <a:r>
              <a:rPr lang="pt-BR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 Plano de Negócio</a:t>
            </a:r>
            <a:r>
              <a:rPr lang="pt-BR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pt-BR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pt-BR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Técnicas </a:t>
            </a:r>
            <a:r>
              <a:rPr lang="pt-BR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 Vendas</a:t>
            </a:r>
            <a:r>
              <a:rPr lang="pt-BR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pt-BR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pt-BR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Técnicas </a:t>
            </a:r>
            <a:r>
              <a:rPr lang="pt-BR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 Fechamento</a:t>
            </a:r>
            <a:r>
              <a:rPr lang="pt-BR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pt-BR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pt-BR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Técnicas </a:t>
            </a:r>
            <a:r>
              <a:rPr lang="pt-BR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 Recrutamento e Seleção</a:t>
            </a:r>
            <a:r>
              <a:rPr lang="pt-BR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pt-BR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pt-BR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Técnicas </a:t>
            </a:r>
            <a:r>
              <a:rPr lang="pt-BR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para Contratação </a:t>
            </a:r>
            <a:r>
              <a:rPr lang="pt-BR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</a:t>
            </a:r>
            <a:br>
              <a:rPr lang="pt-BR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pt-BR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Formação </a:t>
            </a:r>
            <a:r>
              <a:rPr lang="pt-BR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 Equipes</a:t>
            </a:r>
            <a:r>
              <a:rPr lang="pt-BR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pt-BR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pt-BR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Técnicas </a:t>
            </a:r>
            <a:r>
              <a:rPr lang="pt-BR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 Gestão de Equipes</a:t>
            </a:r>
            <a:r>
              <a:rPr lang="pt-BR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pt-BR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kumimoji="1" lang="ja-JP" altLang="en-US" sz="1000" b="1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タイトル 5">
            <a:extLst>
              <a:ext uri="{FF2B5EF4-FFF2-40B4-BE49-F238E27FC236}">
                <a16:creationId xmlns:a16="http://schemas.microsoft.com/office/drawing/2014/main" id="{871056FF-CBEC-4395-8500-C03818575B19}"/>
              </a:ext>
            </a:extLst>
          </p:cNvPr>
          <p:cNvSpPr txBox="1">
            <a:spLocks/>
          </p:cNvSpPr>
          <p:nvPr/>
        </p:nvSpPr>
        <p:spPr>
          <a:xfrm>
            <a:off x="-1725791" y="1632805"/>
            <a:ext cx="9002214" cy="8462877"/>
          </a:xfrm>
          <a:prstGeom prst="rect">
            <a:avLst/>
          </a:prstGeom>
        </p:spPr>
        <p:txBody>
          <a:bodyPr anchor="t"/>
          <a:lstStyle>
            <a:lvl1pPr algn="ctr" defTabSz="1632753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kern="1200" spc="6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300000"/>
              </a:lnSpc>
            </a:pPr>
            <a:endParaRPr kumimoji="1" lang="ja-JP" altLang="en-US" sz="2800" b="1" cap="all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51F8B8BE-AA4A-41E9-AAF5-B8846D7F34D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9535" y="8968925"/>
            <a:ext cx="3960440" cy="981025"/>
          </a:xfrm>
          <a:prstGeom prst="rect">
            <a:avLst/>
          </a:prstGeom>
        </p:spPr>
      </p:pic>
      <p:pic>
        <p:nvPicPr>
          <p:cNvPr id="12" name="Espaço Reservado para Imagem 11"/>
          <p:cNvPicPr>
            <a:picLocks noGrp="1" noChangeAspect="1"/>
          </p:cNvPicPr>
          <p:nvPr>
            <p:ph type="pic" sz="quarter" idx="18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30" b="4730"/>
          <a:stretch>
            <a:fillRect/>
          </a:stretch>
        </p:blipFill>
        <p:spPr>
          <a:xfrm>
            <a:off x="677000" y="3399355"/>
            <a:ext cx="360030" cy="359999"/>
          </a:xfrm>
        </p:spPr>
      </p:pic>
      <p:sp>
        <p:nvSpPr>
          <p:cNvPr id="16" name="タイトル 5"/>
          <p:cNvSpPr txBox="1">
            <a:spLocks/>
          </p:cNvSpPr>
          <p:nvPr/>
        </p:nvSpPr>
        <p:spPr>
          <a:xfrm>
            <a:off x="323020" y="983943"/>
            <a:ext cx="9495243" cy="1189757"/>
          </a:xfrm>
          <a:prstGeom prst="rect">
            <a:avLst/>
          </a:prstGeom>
        </p:spPr>
        <p:txBody>
          <a:bodyPr anchor="t"/>
          <a:lstStyle>
            <a:lvl1pPr algn="ctr" defTabSz="1632916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kern="1200" spc="6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 PARA QUE TUDO ISSO SE </a:t>
            </a:r>
            <a:r>
              <a:rPr lang="pt-BR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REALIZE </a:t>
            </a:r>
            <a:r>
              <a:rPr kumimoji="1" lang="pt-BR" altLang="ja-JP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DENTRO </a:t>
            </a:r>
            <a:r>
              <a:rPr kumimoji="1" lang="pt-BR" altLang="ja-JP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 MODELO DE NEGÓCIO </a:t>
            </a:r>
            <a:r>
              <a:rPr kumimoji="1" lang="pt-BR" altLang="ja-JP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ESCOLHIDO</a:t>
            </a:r>
            <a:r>
              <a:rPr kumimoji="1" lang="ja-JP" altLang="pt-BR" sz="800" b="1" dirty="0" smtClean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pt-BR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LHE DAREMOS TODO O TREINAMENTO NECESSÁRIO PARA CADA PASSO SEU!</a:t>
            </a:r>
            <a:endParaRPr kumimoji="1" lang="ja-JP" altLang="en-US" sz="800" b="1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9" name="Espaço Reservado para Imagem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30" b="4730"/>
          <a:stretch>
            <a:fillRect/>
          </a:stretch>
        </p:blipFill>
        <p:spPr>
          <a:xfrm>
            <a:off x="677000" y="4026135"/>
            <a:ext cx="360030" cy="359999"/>
          </a:xfrm>
          <a:prstGeom prst="rect">
            <a:avLst/>
          </a:prstGeom>
        </p:spPr>
      </p:pic>
      <p:pic>
        <p:nvPicPr>
          <p:cNvPr id="21" name="Espaço Reservado para Imagem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30" b="4730"/>
          <a:stretch>
            <a:fillRect/>
          </a:stretch>
        </p:blipFill>
        <p:spPr>
          <a:xfrm>
            <a:off x="677000" y="4652915"/>
            <a:ext cx="360030" cy="359999"/>
          </a:xfrm>
          <a:prstGeom prst="rect">
            <a:avLst/>
          </a:prstGeom>
        </p:spPr>
      </p:pic>
      <p:pic>
        <p:nvPicPr>
          <p:cNvPr id="22" name="Espaço Reservado para Imagem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30" b="4730"/>
          <a:stretch>
            <a:fillRect/>
          </a:stretch>
        </p:blipFill>
        <p:spPr>
          <a:xfrm>
            <a:off x="676304" y="5307822"/>
            <a:ext cx="360030" cy="359999"/>
          </a:xfrm>
          <a:prstGeom prst="rect">
            <a:avLst/>
          </a:prstGeom>
        </p:spPr>
      </p:pic>
      <p:pic>
        <p:nvPicPr>
          <p:cNvPr id="23" name="Espaço Reservado para Imagem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30" b="4730"/>
          <a:stretch>
            <a:fillRect/>
          </a:stretch>
        </p:blipFill>
        <p:spPr>
          <a:xfrm>
            <a:off x="677000" y="5983019"/>
            <a:ext cx="360030" cy="359999"/>
          </a:xfrm>
          <a:prstGeom prst="rect">
            <a:avLst/>
          </a:prstGeom>
        </p:spPr>
      </p:pic>
      <p:pic>
        <p:nvPicPr>
          <p:cNvPr id="24" name="Espaço Reservado para Imagem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30" b="4730"/>
          <a:stretch>
            <a:fillRect/>
          </a:stretch>
        </p:blipFill>
        <p:spPr>
          <a:xfrm>
            <a:off x="677000" y="6613416"/>
            <a:ext cx="360030" cy="359999"/>
          </a:xfrm>
          <a:prstGeom prst="rect">
            <a:avLst/>
          </a:prstGeom>
        </p:spPr>
      </p:pic>
      <p:pic>
        <p:nvPicPr>
          <p:cNvPr id="25" name="Espaço Reservado para Imagem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30" b="4730"/>
          <a:stretch>
            <a:fillRect/>
          </a:stretch>
        </p:blipFill>
        <p:spPr>
          <a:xfrm>
            <a:off x="677000" y="7225738"/>
            <a:ext cx="360030" cy="359999"/>
          </a:xfrm>
          <a:prstGeom prst="rect">
            <a:avLst/>
          </a:prstGeom>
        </p:spPr>
      </p:pic>
      <p:pic>
        <p:nvPicPr>
          <p:cNvPr id="26" name="Espaço Reservado para Imagem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30" b="4730"/>
          <a:stretch>
            <a:fillRect/>
          </a:stretch>
        </p:blipFill>
        <p:spPr>
          <a:xfrm>
            <a:off x="690313" y="7852518"/>
            <a:ext cx="360030" cy="359999"/>
          </a:xfrm>
          <a:prstGeom prst="rect">
            <a:avLst/>
          </a:prstGeom>
        </p:spPr>
      </p:pic>
      <p:sp>
        <p:nvSpPr>
          <p:cNvPr id="17" name="タイトル 5"/>
          <p:cNvSpPr txBox="1">
            <a:spLocks/>
          </p:cNvSpPr>
          <p:nvPr/>
        </p:nvSpPr>
        <p:spPr>
          <a:xfrm>
            <a:off x="565205" y="824559"/>
            <a:ext cx="12135622" cy="1189757"/>
          </a:xfrm>
          <a:prstGeom prst="rect">
            <a:avLst/>
          </a:prstGeom>
        </p:spPr>
        <p:txBody>
          <a:bodyPr anchor="t"/>
          <a:lstStyle>
            <a:lvl1pPr algn="ctr" defTabSz="1632916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kern="1200" spc="6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kumimoji="1" lang="ja-JP" altLang="en-US" sz="1000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0290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Bisel 22"/>
          <p:cNvSpPr/>
          <p:nvPr/>
        </p:nvSpPr>
        <p:spPr>
          <a:xfrm>
            <a:off x="12121654" y="1327850"/>
            <a:ext cx="4193450" cy="6005454"/>
          </a:xfrm>
          <a:prstGeom prst="bevel">
            <a:avLst>
              <a:gd name="adj" fmla="val 1961"/>
            </a:avLst>
          </a:prstGeom>
          <a:solidFill>
            <a:srgbClr val="007DDA">
              <a:alpha val="69804"/>
            </a:srgbClr>
          </a:solidFill>
          <a:ln>
            <a:noFill/>
          </a:ln>
          <a:effectLst>
            <a:outerShdw blurRad="76200" dist="114300" dir="7920000" sx="99000" sy="99000" algn="tr" rotWithShape="0">
              <a:prstClr val="black">
                <a:alpha val="1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Bisel 19"/>
          <p:cNvSpPr/>
          <p:nvPr/>
        </p:nvSpPr>
        <p:spPr>
          <a:xfrm>
            <a:off x="7499152" y="1327850"/>
            <a:ext cx="4193450" cy="6005454"/>
          </a:xfrm>
          <a:prstGeom prst="bevel">
            <a:avLst>
              <a:gd name="adj" fmla="val 1961"/>
            </a:avLst>
          </a:prstGeom>
          <a:solidFill>
            <a:srgbClr val="007DDA">
              <a:alpha val="69804"/>
            </a:srgbClr>
          </a:solidFill>
          <a:ln>
            <a:noFill/>
          </a:ln>
          <a:effectLst>
            <a:outerShdw blurRad="76200" dist="114300" dir="7920000" sx="99000" sy="99000" algn="tr" rotWithShape="0">
              <a:prstClr val="black">
                <a:alpha val="1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Bisel 13"/>
          <p:cNvSpPr/>
          <p:nvPr/>
        </p:nvSpPr>
        <p:spPr>
          <a:xfrm>
            <a:off x="2798295" y="1298286"/>
            <a:ext cx="4193450" cy="6005454"/>
          </a:xfrm>
          <a:prstGeom prst="bevel">
            <a:avLst>
              <a:gd name="adj" fmla="val 1961"/>
            </a:avLst>
          </a:prstGeom>
          <a:solidFill>
            <a:srgbClr val="007DDA">
              <a:alpha val="69804"/>
            </a:srgbClr>
          </a:solidFill>
          <a:ln>
            <a:noFill/>
          </a:ln>
          <a:effectLst>
            <a:outerShdw blurRad="76200" dist="114300" dir="7920000" sx="99000" sy="99000" algn="tr" rotWithShape="0">
              <a:prstClr val="black">
                <a:alpha val="1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タイトル 5"/>
          <p:cNvSpPr>
            <a:spLocks noGrp="1"/>
          </p:cNvSpPr>
          <p:nvPr>
            <p:ph type="ctrTitle"/>
          </p:nvPr>
        </p:nvSpPr>
        <p:spPr>
          <a:xfrm>
            <a:off x="2438255" y="5985221"/>
            <a:ext cx="14195303" cy="1677399"/>
          </a:xfrm>
          <a:effectLst/>
        </p:spPr>
        <p:txBody>
          <a:bodyPr numCol="3"/>
          <a:lstStyle/>
          <a:p>
            <a:r>
              <a:rPr lang="pt-BR" sz="1800" b="1" spc="300" dirty="0" smtClean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TABELAS PARA</a:t>
            </a:r>
            <a:br>
              <a:rPr lang="pt-BR" sz="1800" b="1" spc="300" dirty="0" smtClean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pt-BR" sz="1800" b="1" spc="300" dirty="0" smtClean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TESTES DE</a:t>
            </a:r>
            <a:br>
              <a:rPr lang="pt-BR" sz="1800" b="1" spc="300" dirty="0" smtClean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pt-BR" sz="1800" b="1" spc="300" dirty="0" smtClean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ACUIDADE VISUAL</a:t>
            </a:r>
            <a:br>
              <a:rPr lang="pt-BR" sz="1800" b="1" spc="300" dirty="0" smtClean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pt-BR" sz="1800" b="1" spc="300" dirty="0" smtClean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pt-BR" sz="1800" b="1" spc="300" dirty="0" smtClean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pt-BR" sz="1800" b="1" spc="300" dirty="0" smtClean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pt-BR" sz="1800" b="1" spc="300" dirty="0" smtClean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pt-BR" sz="1800" b="1" spc="300" dirty="0" smtClean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FICHAS PARA</a:t>
            </a:r>
            <a:br>
              <a:rPr lang="pt-BR" sz="1800" b="1" spc="300" dirty="0" smtClean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pt-BR" sz="1800" b="1" spc="300" dirty="0" smtClean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TRIAGENS DE</a:t>
            </a:r>
            <a:br>
              <a:rPr lang="pt-BR" sz="1800" b="1" spc="300" dirty="0" smtClean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pt-BR" sz="1800" b="1" spc="300" dirty="0" smtClean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ANAMNESE E</a:t>
            </a:r>
            <a:br>
              <a:rPr lang="pt-BR" sz="1800" b="1" spc="300" dirty="0" smtClean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pt-BR" sz="1800" b="1" spc="300" dirty="0" smtClean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TESTE DE ACUIDADE</a:t>
            </a:r>
            <a:br>
              <a:rPr lang="pt-BR" sz="1800" b="1" spc="300" dirty="0" smtClean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pt-BR" sz="1800" b="1" spc="300" dirty="0" smtClean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pt-BR" sz="1800" b="1" spc="300" dirty="0" smtClean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pt-BR" sz="1800" b="1" spc="300" dirty="0" smtClean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TORRE PARA</a:t>
            </a:r>
            <a:br>
              <a:rPr lang="pt-BR" sz="1800" b="1" spc="300" dirty="0" smtClean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pt-BR" sz="1800" b="1" spc="300" dirty="0" smtClean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COLOCAÇÃO EM</a:t>
            </a:r>
            <a:br>
              <a:rPr lang="pt-BR" sz="1800" b="1" spc="300" dirty="0" smtClean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pt-BR" sz="1800" b="1" spc="300" dirty="0" smtClean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SHOPPING E</a:t>
            </a:r>
            <a:br>
              <a:rPr lang="pt-BR" sz="1800" b="1" spc="300" dirty="0" smtClean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pt-BR" sz="1800" b="1" spc="300" dirty="0" smtClean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HIPERMERCADOS</a:t>
            </a:r>
            <a:endParaRPr kumimoji="1" lang="ja-JP" altLang="en-US" sz="1100" b="1" spc="300" dirty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Espaço Reservado para Imagem 4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55" t="-972" r="-355" b="-1447"/>
          <a:stretch/>
        </p:blipFill>
        <p:spPr>
          <a:xfrm>
            <a:off x="3283724" y="1453090"/>
            <a:ext cx="12523973" cy="4545505"/>
          </a:xfrm>
        </p:spPr>
      </p:pic>
      <p:sp>
        <p:nvSpPr>
          <p:cNvPr id="21" name="Pentágono 20"/>
          <p:cNvSpPr/>
          <p:nvPr/>
        </p:nvSpPr>
        <p:spPr>
          <a:xfrm>
            <a:off x="-443402" y="8518875"/>
            <a:ext cx="21430365" cy="1753052"/>
          </a:xfrm>
          <a:prstGeom prst="homePlate">
            <a:avLst/>
          </a:prstGeom>
          <a:solidFill>
            <a:srgbClr val="007DDA">
              <a:alpha val="85098"/>
            </a:srgb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pt-BR">
              <a:solidFill>
                <a:schemeClr val="tx1"/>
              </a:solidFill>
            </a:endParaRPr>
          </a:p>
        </p:txBody>
      </p:sp>
      <p:sp>
        <p:nvSpPr>
          <p:cNvPr id="7" name="タイトル 5">
            <a:extLst>
              <a:ext uri="{FF2B5EF4-FFF2-40B4-BE49-F238E27FC236}">
                <a16:creationId xmlns:a16="http://schemas.microsoft.com/office/drawing/2014/main" id="{871056FF-CBEC-4395-8500-C03818575B19}"/>
              </a:ext>
            </a:extLst>
          </p:cNvPr>
          <p:cNvSpPr txBox="1">
            <a:spLocks/>
          </p:cNvSpPr>
          <p:nvPr/>
        </p:nvSpPr>
        <p:spPr>
          <a:xfrm>
            <a:off x="-1725791" y="1632805"/>
            <a:ext cx="9002214" cy="8462877"/>
          </a:xfrm>
          <a:prstGeom prst="rect">
            <a:avLst/>
          </a:prstGeom>
        </p:spPr>
        <p:txBody>
          <a:bodyPr anchor="t"/>
          <a:lstStyle>
            <a:lvl1pPr algn="ctr" defTabSz="1632753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kern="1200" spc="6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300000"/>
              </a:lnSpc>
            </a:pPr>
            <a:endParaRPr kumimoji="1" lang="ja-JP" altLang="en-US" sz="2800" b="1" cap="all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51F8B8BE-AA4A-41E9-AAF5-B8846D7F34D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967" y="8994072"/>
            <a:ext cx="3240360" cy="802657"/>
          </a:xfrm>
          <a:prstGeom prst="rect">
            <a:avLst/>
          </a:prstGeom>
        </p:spPr>
      </p:pic>
      <p:sp>
        <p:nvSpPr>
          <p:cNvPr id="15" name="タイトル 5"/>
          <p:cNvSpPr txBox="1">
            <a:spLocks/>
          </p:cNvSpPr>
          <p:nvPr/>
        </p:nvSpPr>
        <p:spPr>
          <a:xfrm>
            <a:off x="5543600" y="8922937"/>
            <a:ext cx="10502235" cy="2205245"/>
          </a:xfrm>
          <a:prstGeom prst="rect">
            <a:avLst/>
          </a:prstGeom>
        </p:spPr>
        <p:txBody>
          <a:bodyPr anchor="t"/>
          <a:lstStyle>
            <a:lvl1pPr algn="ctr" defTabSz="1632916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kern="1200" spc="6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800" spc="3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 ainda </a:t>
            </a:r>
            <a:r>
              <a:rPr lang="pt-BR" sz="2800" spc="3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todo roteiro para </a:t>
            </a:r>
            <a:r>
              <a:rPr lang="pt-BR" sz="2800" spc="3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reuniões e apresentação </a:t>
            </a:r>
            <a:r>
              <a:rPr lang="pt-BR" sz="2800" spc="3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 negócio em condomínios, e</a:t>
            </a:r>
            <a:r>
              <a:rPr lang="pt-BR" sz="2800" spc="3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scolas e empresas.</a:t>
            </a:r>
            <a:endParaRPr kumimoji="1" lang="ja-JP" altLang="en-US" sz="1600" b="1" spc="300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" name="タイトル 5"/>
          <p:cNvSpPr txBox="1">
            <a:spLocks/>
          </p:cNvSpPr>
          <p:nvPr/>
        </p:nvSpPr>
        <p:spPr>
          <a:xfrm>
            <a:off x="376104" y="364046"/>
            <a:ext cx="6747416" cy="969806"/>
          </a:xfrm>
          <a:prstGeom prst="rect">
            <a:avLst/>
          </a:prstGeom>
        </p:spPr>
        <p:txBody>
          <a:bodyPr anchor="t"/>
          <a:lstStyle>
            <a:lvl1pPr algn="ctr" defTabSz="1632916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kern="1200" spc="6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50000"/>
              </a:lnSpc>
            </a:pPr>
            <a:r>
              <a:rPr lang="pt-BR" altLang="ja-JP" sz="2800" b="1" spc="3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TAMBÉM TERÁ ACESSO A:</a:t>
            </a:r>
            <a:endParaRPr kumimoji="1" lang="ja-JP" altLang="en-US" sz="1600" b="1" spc="300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7" name="Espaço Reservado para Imagem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30" b="4730"/>
          <a:stretch>
            <a:fillRect/>
          </a:stretch>
        </p:blipFill>
        <p:spPr>
          <a:xfrm>
            <a:off x="6331272" y="1236648"/>
            <a:ext cx="630060" cy="63000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2" name="Espaço Reservado para Imagem 1"/>
          <p:cNvSpPr>
            <a:spLocks noGrp="1"/>
          </p:cNvSpPr>
          <p:nvPr>
            <p:ph type="pic" sz="quarter" idx="18"/>
          </p:nvPr>
        </p:nvSpPr>
        <p:spPr/>
      </p:sp>
      <p:pic>
        <p:nvPicPr>
          <p:cNvPr id="24" name="Espaço Reservado para Imagem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30" b="4730"/>
          <a:stretch>
            <a:fillRect/>
          </a:stretch>
        </p:blipFill>
        <p:spPr>
          <a:xfrm>
            <a:off x="11031069" y="1236648"/>
            <a:ext cx="630060" cy="63000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5" name="Espaço Reservado para Imagem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30" b="4730"/>
          <a:stretch>
            <a:fillRect/>
          </a:stretch>
        </p:blipFill>
        <p:spPr>
          <a:xfrm>
            <a:off x="15730866" y="1236648"/>
            <a:ext cx="630060" cy="63000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90507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Espaço Reservado para Imagem 14">
            <a:extLst>
              <a:ext uri="{FF2B5EF4-FFF2-40B4-BE49-F238E27FC236}">
                <a16:creationId xmlns:a16="http://schemas.microsoft.com/office/drawing/2014/main" id="{3409C9EB-4303-47C6-A467-DCBAA7190E1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2" y="6532"/>
            <a:ext cx="18287998" cy="10286998"/>
          </a:xfrm>
        </p:spPr>
      </p:pic>
      <p:sp>
        <p:nvSpPr>
          <p:cNvPr id="13" name="Espaço Reservado para Imagem 12">
            <a:extLst>
              <a:ext uri="{FF2B5EF4-FFF2-40B4-BE49-F238E27FC236}">
                <a16:creationId xmlns:a16="http://schemas.microsoft.com/office/drawing/2014/main" id="{D5939F64-BCE7-4752-8678-124367B9CFE8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/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8B588186-6385-449A-A2E6-9824F41FF0FD}"/>
              </a:ext>
            </a:extLst>
          </p:cNvPr>
          <p:cNvSpPr/>
          <p:nvPr/>
        </p:nvSpPr>
        <p:spPr>
          <a:xfrm>
            <a:off x="-2107250" y="8383860"/>
            <a:ext cx="27284351" cy="928225"/>
          </a:xfrm>
          <a:prstGeom prst="rect">
            <a:avLst/>
          </a:prstGeom>
          <a:solidFill>
            <a:srgbClr val="111111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pt-BR">
              <a:solidFill>
                <a:schemeClr val="tx1"/>
              </a:solidFill>
            </a:endParaRPr>
          </a:p>
        </p:txBody>
      </p:sp>
      <p:sp>
        <p:nvSpPr>
          <p:cNvPr id="17" name="Título 9">
            <a:extLst>
              <a:ext uri="{FF2B5EF4-FFF2-40B4-BE49-F238E27FC236}">
                <a16:creationId xmlns:a16="http://schemas.microsoft.com/office/drawing/2014/main" id="{848E488F-D4AE-4A2E-9E2C-94380D5B6170}"/>
              </a:ext>
            </a:extLst>
          </p:cNvPr>
          <p:cNvSpPr txBox="1">
            <a:spLocks/>
          </p:cNvSpPr>
          <p:nvPr/>
        </p:nvSpPr>
        <p:spPr>
          <a:xfrm>
            <a:off x="851938" y="8461211"/>
            <a:ext cx="16606845" cy="1189757"/>
          </a:xfrm>
          <a:prstGeom prst="rect">
            <a:avLst/>
          </a:prstGeom>
        </p:spPr>
        <p:txBody>
          <a:bodyPr anchor="t"/>
          <a:lstStyle>
            <a:lvl1pPr algn="ctr" defTabSz="1632916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kern="1200" spc="6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pc="3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</a:t>
            </a:r>
            <a:r>
              <a:rPr lang="pt-BR" spc="3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pt-BR" spc="3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cada 45 dias uma nova campanha </a:t>
            </a:r>
            <a:r>
              <a:rPr lang="pt-BR" spc="3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completa</a:t>
            </a:r>
            <a:r>
              <a:rPr lang="pt-BR" spc="300" dirty="0" smtClean="0"/>
              <a:t>!</a:t>
            </a:r>
            <a:endParaRPr lang="pt-BR" spc="300" dirty="0"/>
          </a:p>
        </p:txBody>
      </p:sp>
      <p:pic>
        <p:nvPicPr>
          <p:cNvPr id="18" name="Imagem 17">
            <a:extLst>
              <a:ext uri="{FF2B5EF4-FFF2-40B4-BE49-F238E27FC236}">
                <a16:creationId xmlns:a16="http://schemas.microsoft.com/office/drawing/2014/main" id="{FCC51419-D881-4292-9699-815E19FC369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6608" y="506401"/>
            <a:ext cx="3396150" cy="843816"/>
          </a:xfrm>
          <a:prstGeom prst="rect">
            <a:avLst/>
          </a:prstGeom>
        </p:spPr>
      </p:pic>
      <p:sp>
        <p:nvSpPr>
          <p:cNvPr id="9" name="Pentágono 8">
            <a:extLst>
              <a:ext uri="{FF2B5EF4-FFF2-40B4-BE49-F238E27FC236}">
                <a16:creationId xmlns:a16="http://schemas.microsoft.com/office/drawing/2014/main" id="{8B588186-6385-449A-A2E6-9824F41FF0FD}"/>
              </a:ext>
            </a:extLst>
          </p:cNvPr>
          <p:cNvSpPr/>
          <p:nvPr/>
        </p:nvSpPr>
        <p:spPr>
          <a:xfrm>
            <a:off x="-702297" y="282960"/>
            <a:ext cx="8653101" cy="1935215"/>
          </a:xfrm>
          <a:prstGeom prst="homePlate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pt-BR">
              <a:solidFill>
                <a:schemeClr val="tx1"/>
              </a:solidFill>
            </a:endParaRPr>
          </a:p>
        </p:txBody>
      </p:sp>
      <p:sp>
        <p:nvSpPr>
          <p:cNvPr id="11" name="Título 9">
            <a:extLst>
              <a:ext uri="{FF2B5EF4-FFF2-40B4-BE49-F238E27FC236}">
                <a16:creationId xmlns:a16="http://schemas.microsoft.com/office/drawing/2014/main" id="{9944B260-A807-46E9-92A6-8982ED1A8AED}"/>
              </a:ext>
            </a:extLst>
          </p:cNvPr>
          <p:cNvSpPr txBox="1">
            <a:spLocks/>
          </p:cNvSpPr>
          <p:nvPr/>
        </p:nvSpPr>
        <p:spPr>
          <a:xfrm>
            <a:off x="-518810" y="506401"/>
            <a:ext cx="8349544" cy="1189757"/>
          </a:xfrm>
          <a:prstGeom prst="rect">
            <a:avLst/>
          </a:prstGeom>
        </p:spPr>
        <p:txBody>
          <a:bodyPr anchor="t"/>
          <a:lstStyle>
            <a:lvl1pPr algn="ctr" defTabSz="1632916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kern="1200" spc="6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200" b="1" spc="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ENTENDA COMO FAREMOS OS INVESTIMENTOS EM TODO SEU MARKETING</a:t>
            </a:r>
            <a:endParaRPr lang="pt-BR" sz="3200" b="1" spc="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8807593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m 23">
            <a:extLst>
              <a:ext uri="{FF2B5EF4-FFF2-40B4-BE49-F238E27FC236}">
                <a16:creationId xmlns:a16="http://schemas.microsoft.com/office/drawing/2014/main" id="{1E7A2F0B-E4AE-4C92-8C08-BB7D85AD73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863"/>
            <a:ext cx="18329776" cy="10310499"/>
          </a:xfrm>
          <a:prstGeom prst="rect">
            <a:avLst/>
          </a:prstGeom>
        </p:spPr>
      </p:pic>
      <p:sp>
        <p:nvSpPr>
          <p:cNvPr id="4" name="Pentágono 3"/>
          <p:cNvSpPr/>
          <p:nvPr/>
        </p:nvSpPr>
        <p:spPr>
          <a:xfrm>
            <a:off x="-1072135" y="417975"/>
            <a:ext cx="2925325" cy="1125125"/>
          </a:xfrm>
          <a:prstGeom prst="homePlate">
            <a:avLst/>
          </a:prstGeom>
          <a:solidFill>
            <a:srgbClr val="0060A8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pt-BR">
              <a:solidFill>
                <a:schemeClr val="tx1"/>
              </a:solidFill>
            </a:endParaRPr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2612D7D9-32AF-4CF2-BCE1-3CFA624E48F0}"/>
              </a:ext>
            </a:extLst>
          </p:cNvPr>
          <p:cNvSpPr/>
          <p:nvPr/>
        </p:nvSpPr>
        <p:spPr>
          <a:xfrm>
            <a:off x="-41776" y="8563880"/>
            <a:ext cx="18591821" cy="1723120"/>
          </a:xfrm>
          <a:prstGeom prst="rect">
            <a:avLst/>
          </a:prstGeom>
          <a:solidFill>
            <a:srgbClr val="0060A8">
              <a:alpha val="87843"/>
            </a:srgb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pt-BR">
              <a:solidFill>
                <a:schemeClr val="tx1"/>
              </a:solidFill>
            </a:endParaRPr>
          </a:p>
        </p:txBody>
      </p:sp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DF74438A-B4C3-4931-A250-1727E431035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403140" y="8473870"/>
            <a:ext cx="15139045" cy="1560922"/>
          </a:xfrm>
        </p:spPr>
        <p:txBody>
          <a:bodyPr/>
          <a:lstStyle/>
          <a:p>
            <a:r>
              <a:rPr lang="pt-BR" sz="3600" spc="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VOCÊ TERÁ A SUA DISPOSIÇÃO UM E-COMMERCE COMPLETO COM AS MARCAS DE ÓCULOS MAIS DESEJADAS DO MUNDO!</a:t>
            </a:r>
            <a:endParaRPr lang="pt-BR" sz="3600" spc="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Espaço Reservado para Texto 1">
            <a:extLst>
              <a:ext uri="{FF2B5EF4-FFF2-40B4-BE49-F238E27FC236}">
                <a16:creationId xmlns:a16="http://schemas.microsoft.com/office/drawing/2014/main" id="{DF74438A-B4C3-4931-A250-1727E431035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-2152255" y="731018"/>
            <a:ext cx="5816635" cy="720180"/>
          </a:xfrm>
        </p:spPr>
        <p:txBody>
          <a:bodyPr/>
          <a:lstStyle/>
          <a:p>
            <a:r>
              <a:rPr lang="pt-BR" sz="4800" spc="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1º</a:t>
            </a:r>
          </a:p>
          <a:p>
            <a:r>
              <a:rPr lang="pt-BR" sz="1800" spc="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PRIMEIRO</a:t>
            </a:r>
            <a:endParaRPr lang="pt-BR" sz="1800" spc="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78202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Espaço Reservado para Imagem 14">
            <a:extLst>
              <a:ext uri="{FF2B5EF4-FFF2-40B4-BE49-F238E27FC236}">
                <a16:creationId xmlns:a16="http://schemas.microsoft.com/office/drawing/2014/main" id="{3409C9EB-4303-47C6-A467-DCBAA7190E1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" y="-10363"/>
            <a:ext cx="18287996" cy="10286998"/>
          </a:xfrm>
          <a:noFill/>
        </p:spPr>
      </p:pic>
      <p:sp>
        <p:nvSpPr>
          <p:cNvPr id="31" name="Pentágono 30">
            <a:extLst>
              <a:ext uri="{FF2B5EF4-FFF2-40B4-BE49-F238E27FC236}">
                <a16:creationId xmlns:a16="http://schemas.microsoft.com/office/drawing/2014/main" id="{8B588186-6385-449A-A2E6-9824F41FF0FD}"/>
              </a:ext>
            </a:extLst>
          </p:cNvPr>
          <p:cNvSpPr/>
          <p:nvPr/>
        </p:nvSpPr>
        <p:spPr>
          <a:xfrm rot="10800000" flipH="1">
            <a:off x="3743400" y="-32076"/>
            <a:ext cx="14544601" cy="1199071"/>
          </a:xfrm>
          <a:custGeom>
            <a:avLst/>
            <a:gdLst>
              <a:gd name="connsiteX0" fmla="*/ 0 w 14409586"/>
              <a:gd name="connsiteY0" fmla="*/ 0 h 1167001"/>
              <a:gd name="connsiteX1" fmla="*/ 13826086 w 14409586"/>
              <a:gd name="connsiteY1" fmla="*/ 0 h 1167001"/>
              <a:gd name="connsiteX2" fmla="*/ 14409586 w 14409586"/>
              <a:gd name="connsiteY2" fmla="*/ 583501 h 1167001"/>
              <a:gd name="connsiteX3" fmla="*/ 13826086 w 14409586"/>
              <a:gd name="connsiteY3" fmla="*/ 1167001 h 1167001"/>
              <a:gd name="connsiteX4" fmla="*/ 0 w 14409586"/>
              <a:gd name="connsiteY4" fmla="*/ 1167001 h 1167001"/>
              <a:gd name="connsiteX5" fmla="*/ 0 w 14409586"/>
              <a:gd name="connsiteY5" fmla="*/ 0 h 1167001"/>
              <a:gd name="connsiteX0" fmla="*/ 1100667 w 14409586"/>
              <a:gd name="connsiteY0" fmla="*/ 8467 h 1167001"/>
              <a:gd name="connsiteX1" fmla="*/ 13826086 w 14409586"/>
              <a:gd name="connsiteY1" fmla="*/ 0 h 1167001"/>
              <a:gd name="connsiteX2" fmla="*/ 14409586 w 14409586"/>
              <a:gd name="connsiteY2" fmla="*/ 583501 h 1167001"/>
              <a:gd name="connsiteX3" fmla="*/ 13826086 w 14409586"/>
              <a:gd name="connsiteY3" fmla="*/ 1167001 h 1167001"/>
              <a:gd name="connsiteX4" fmla="*/ 0 w 14409586"/>
              <a:gd name="connsiteY4" fmla="*/ 1167001 h 1167001"/>
              <a:gd name="connsiteX5" fmla="*/ 1100667 w 14409586"/>
              <a:gd name="connsiteY5" fmla="*/ 8467 h 1167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409586" h="1167001">
                <a:moveTo>
                  <a:pt x="1100667" y="8467"/>
                </a:moveTo>
                <a:lnTo>
                  <a:pt x="13826086" y="0"/>
                </a:lnTo>
                <a:lnTo>
                  <a:pt x="14409586" y="583501"/>
                </a:lnTo>
                <a:lnTo>
                  <a:pt x="13826086" y="1167001"/>
                </a:lnTo>
                <a:lnTo>
                  <a:pt x="0" y="1167001"/>
                </a:lnTo>
                <a:lnTo>
                  <a:pt x="1100667" y="8467"/>
                </a:lnTo>
                <a:close/>
              </a:path>
            </a:pathLst>
          </a:custGeom>
          <a:solidFill>
            <a:srgbClr val="111111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pt-BR" dirty="0">
              <a:solidFill>
                <a:schemeClr val="tx1"/>
              </a:solidFill>
            </a:endParaRPr>
          </a:p>
        </p:txBody>
      </p:sp>
      <p:sp>
        <p:nvSpPr>
          <p:cNvPr id="8" name="Pentágono 7">
            <a:extLst>
              <a:ext uri="{FF2B5EF4-FFF2-40B4-BE49-F238E27FC236}">
                <a16:creationId xmlns:a16="http://schemas.microsoft.com/office/drawing/2014/main" id="{8B588186-6385-449A-A2E6-9824F41FF0FD}"/>
              </a:ext>
            </a:extLst>
          </p:cNvPr>
          <p:cNvSpPr/>
          <p:nvPr/>
        </p:nvSpPr>
        <p:spPr>
          <a:xfrm rot="10800000" flipH="1">
            <a:off x="-2062245" y="-32075"/>
            <a:ext cx="10994150" cy="10263315"/>
          </a:xfrm>
          <a:prstGeom prst="homePlate">
            <a:avLst/>
          </a:prstGeom>
          <a:solidFill>
            <a:srgbClr val="111111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pt-BR" dirty="0">
              <a:solidFill>
                <a:schemeClr val="tx1"/>
              </a:solidFill>
            </a:endParaRPr>
          </a:p>
        </p:txBody>
      </p:sp>
      <p:pic>
        <p:nvPicPr>
          <p:cNvPr id="2" name="Espaço Reservado para Imagem 1"/>
          <p:cNvPicPr>
            <a:picLocks noGrp="1" noChangeAspect="1"/>
          </p:cNvPicPr>
          <p:nvPr>
            <p:ph type="pic" sz="quarter" idx="18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354094" y="2298067"/>
            <a:ext cx="5670630" cy="5670138"/>
          </a:xfrm>
        </p:spPr>
      </p:pic>
      <p:sp>
        <p:nvSpPr>
          <p:cNvPr id="10" name="Título 9">
            <a:extLst>
              <a:ext uri="{FF2B5EF4-FFF2-40B4-BE49-F238E27FC236}">
                <a16:creationId xmlns:a16="http://schemas.microsoft.com/office/drawing/2014/main" id="{9944B260-A807-46E9-92A6-8982ED1A8A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03140" y="5127422"/>
            <a:ext cx="3870430" cy="5525311"/>
          </a:xfrm>
        </p:spPr>
        <p:txBody>
          <a:bodyPr numCol="1"/>
          <a:lstStyle/>
          <a:p>
            <a:pPr algn="l">
              <a:lnSpc>
                <a:spcPct val="150000"/>
              </a:lnSpc>
            </a:pPr>
            <a:r>
              <a:rPr lang="pt-BR" sz="2400" spc="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VT de 15s , VT de 30s e VT de 60s</a:t>
            </a:r>
            <a:br>
              <a:rPr lang="pt-BR" sz="2400" spc="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pt-BR" sz="2400" spc="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SPOT DE RÁDIO </a:t>
            </a:r>
            <a:br>
              <a:rPr lang="pt-BR" sz="2400" spc="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pt-BR" sz="2400" spc="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15</a:t>
            </a:r>
            <a:r>
              <a:rPr lang="pt-BR" sz="2400" spc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</a:t>
            </a:r>
            <a:r>
              <a:rPr lang="pt-BR" sz="2400" spc="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 30s</a:t>
            </a:r>
            <a:br>
              <a:rPr lang="pt-BR" sz="2400" spc="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pt-BR" sz="2400" spc="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SPOT CARRO DE SOM 60s</a:t>
            </a:r>
            <a:br>
              <a:rPr lang="pt-BR" sz="2400" spc="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pt-BR" sz="2400" spc="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LAYOUT COMPLETO DA CAMPANHA</a:t>
            </a:r>
            <a:br>
              <a:rPr lang="pt-BR" sz="2400" spc="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pt-BR" sz="2400" spc="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8" name="Imagem 17">
            <a:extLst>
              <a:ext uri="{FF2B5EF4-FFF2-40B4-BE49-F238E27FC236}">
                <a16:creationId xmlns:a16="http://schemas.microsoft.com/office/drawing/2014/main" id="{FCC51419-D881-4292-9699-815E19FC369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39555" y="161589"/>
            <a:ext cx="3396150" cy="843816"/>
          </a:xfrm>
          <a:prstGeom prst="rect">
            <a:avLst/>
          </a:prstGeom>
        </p:spPr>
      </p:pic>
      <p:sp>
        <p:nvSpPr>
          <p:cNvPr id="9" name="Título 9">
            <a:extLst>
              <a:ext uri="{FF2B5EF4-FFF2-40B4-BE49-F238E27FC236}">
                <a16:creationId xmlns:a16="http://schemas.microsoft.com/office/drawing/2014/main" id="{9944B260-A807-46E9-92A6-8982ED1A8AED}"/>
              </a:ext>
            </a:extLst>
          </p:cNvPr>
          <p:cNvSpPr txBox="1">
            <a:spLocks/>
          </p:cNvSpPr>
          <p:nvPr/>
        </p:nvSpPr>
        <p:spPr>
          <a:xfrm>
            <a:off x="1403140" y="1347002"/>
            <a:ext cx="3870430" cy="6157536"/>
          </a:xfrm>
          <a:prstGeom prst="rect">
            <a:avLst/>
          </a:prstGeom>
        </p:spPr>
        <p:txBody>
          <a:bodyPr numCol="1" anchor="t"/>
          <a:lstStyle>
            <a:lvl1pPr algn="ctr" defTabSz="1632916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kern="1200" spc="6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50000"/>
              </a:lnSpc>
            </a:pPr>
            <a:r>
              <a:rPr lang="pt-BR" sz="2400" spc="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OUTDOOR</a:t>
            </a:r>
            <a:br>
              <a:rPr lang="pt-BR" sz="2400" spc="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pt-BR" sz="2400" spc="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CAPA DE FACEBOOK</a:t>
            </a:r>
            <a:br>
              <a:rPr lang="pt-BR" sz="2400" spc="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pt-BR" sz="2400" spc="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BANNER PARA REDES SOCIAIS</a:t>
            </a:r>
            <a:br>
              <a:rPr lang="pt-BR" sz="2400" spc="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pt-BR" sz="2400" spc="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LAYOUT PARA PANFLETOS</a:t>
            </a:r>
            <a:br>
              <a:rPr lang="pt-BR" sz="2400" spc="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pt-BR" sz="2400" spc="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SLOGAN CRIATIVO DA CAMPANHA</a:t>
            </a:r>
            <a:endParaRPr lang="pt-BR" sz="2400" spc="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3BFB17D4-D0E8-4C41-A6EE-7271C294DAE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110" y="1543100"/>
            <a:ext cx="254665" cy="247025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3BFB17D4-D0E8-4C41-A6EE-7271C294DAE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475" y="2114957"/>
            <a:ext cx="254665" cy="247025"/>
          </a:xfrm>
          <a:prstGeom prst="rect">
            <a:avLst/>
          </a:prstGeom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3BFB17D4-D0E8-4C41-A6EE-7271C294DAE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792" y="2668225"/>
            <a:ext cx="254665" cy="247025"/>
          </a:xfrm>
          <a:prstGeom prst="rect">
            <a:avLst/>
          </a:prstGeom>
        </p:spPr>
      </p:pic>
      <p:pic>
        <p:nvPicPr>
          <p:cNvPr id="19" name="Imagem 18">
            <a:extLst>
              <a:ext uri="{FF2B5EF4-FFF2-40B4-BE49-F238E27FC236}">
                <a16:creationId xmlns:a16="http://schemas.microsoft.com/office/drawing/2014/main" id="{3BFB17D4-D0E8-4C41-A6EE-7271C294DAE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109" y="3221493"/>
            <a:ext cx="254665" cy="247025"/>
          </a:xfrm>
          <a:prstGeom prst="rect">
            <a:avLst/>
          </a:prstGeom>
        </p:spPr>
      </p:pic>
      <p:pic>
        <p:nvPicPr>
          <p:cNvPr id="20" name="Imagem 19">
            <a:extLst>
              <a:ext uri="{FF2B5EF4-FFF2-40B4-BE49-F238E27FC236}">
                <a16:creationId xmlns:a16="http://schemas.microsoft.com/office/drawing/2014/main" id="{3BFB17D4-D0E8-4C41-A6EE-7271C294DAE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426" y="3774761"/>
            <a:ext cx="254665" cy="247025"/>
          </a:xfrm>
          <a:prstGeom prst="rect">
            <a:avLst/>
          </a:prstGeom>
        </p:spPr>
      </p:pic>
      <p:pic>
        <p:nvPicPr>
          <p:cNvPr id="21" name="Imagem 20">
            <a:extLst>
              <a:ext uri="{FF2B5EF4-FFF2-40B4-BE49-F238E27FC236}">
                <a16:creationId xmlns:a16="http://schemas.microsoft.com/office/drawing/2014/main" id="{3BFB17D4-D0E8-4C41-A6EE-7271C294DAE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743" y="4328029"/>
            <a:ext cx="254665" cy="247025"/>
          </a:xfrm>
          <a:prstGeom prst="rect">
            <a:avLst/>
          </a:prstGeom>
        </p:spPr>
      </p:pic>
      <p:pic>
        <p:nvPicPr>
          <p:cNvPr id="22" name="Imagem 21">
            <a:extLst>
              <a:ext uri="{FF2B5EF4-FFF2-40B4-BE49-F238E27FC236}">
                <a16:creationId xmlns:a16="http://schemas.microsoft.com/office/drawing/2014/main" id="{3BFB17D4-D0E8-4C41-A6EE-7271C294DAE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585" y="4806988"/>
            <a:ext cx="254665" cy="247025"/>
          </a:xfrm>
          <a:prstGeom prst="rect">
            <a:avLst/>
          </a:prstGeom>
        </p:spPr>
      </p:pic>
      <p:pic>
        <p:nvPicPr>
          <p:cNvPr id="23" name="Imagem 22">
            <a:extLst>
              <a:ext uri="{FF2B5EF4-FFF2-40B4-BE49-F238E27FC236}">
                <a16:creationId xmlns:a16="http://schemas.microsoft.com/office/drawing/2014/main" id="{3BFB17D4-D0E8-4C41-A6EE-7271C294DAE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060" y="5323520"/>
            <a:ext cx="254665" cy="247025"/>
          </a:xfrm>
          <a:prstGeom prst="rect">
            <a:avLst/>
          </a:prstGeom>
        </p:spPr>
      </p:pic>
      <p:pic>
        <p:nvPicPr>
          <p:cNvPr id="24" name="Imagem 23">
            <a:extLst>
              <a:ext uri="{FF2B5EF4-FFF2-40B4-BE49-F238E27FC236}">
                <a16:creationId xmlns:a16="http://schemas.microsoft.com/office/drawing/2014/main" id="{3BFB17D4-D0E8-4C41-A6EE-7271C294DAE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204" y="5896465"/>
            <a:ext cx="254665" cy="247025"/>
          </a:xfrm>
          <a:prstGeom prst="rect">
            <a:avLst/>
          </a:prstGeom>
        </p:spPr>
      </p:pic>
      <p:pic>
        <p:nvPicPr>
          <p:cNvPr id="25" name="Imagem 24">
            <a:extLst>
              <a:ext uri="{FF2B5EF4-FFF2-40B4-BE49-F238E27FC236}">
                <a16:creationId xmlns:a16="http://schemas.microsoft.com/office/drawing/2014/main" id="{3BFB17D4-D0E8-4C41-A6EE-7271C294DAE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203" y="6435188"/>
            <a:ext cx="254665" cy="247025"/>
          </a:xfrm>
          <a:prstGeom prst="rect">
            <a:avLst/>
          </a:prstGeom>
        </p:spPr>
      </p:pic>
      <p:pic>
        <p:nvPicPr>
          <p:cNvPr id="26" name="Imagem 25">
            <a:extLst>
              <a:ext uri="{FF2B5EF4-FFF2-40B4-BE49-F238E27FC236}">
                <a16:creationId xmlns:a16="http://schemas.microsoft.com/office/drawing/2014/main" id="{3BFB17D4-D0E8-4C41-A6EE-7271C294DAE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328" y="6973911"/>
            <a:ext cx="254665" cy="247025"/>
          </a:xfrm>
          <a:prstGeom prst="rect">
            <a:avLst/>
          </a:prstGeom>
        </p:spPr>
      </p:pic>
      <p:pic>
        <p:nvPicPr>
          <p:cNvPr id="27" name="Imagem 26">
            <a:extLst>
              <a:ext uri="{FF2B5EF4-FFF2-40B4-BE49-F238E27FC236}">
                <a16:creationId xmlns:a16="http://schemas.microsoft.com/office/drawing/2014/main" id="{3BFB17D4-D0E8-4C41-A6EE-7271C294DAE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453" y="7512634"/>
            <a:ext cx="254665" cy="247025"/>
          </a:xfrm>
          <a:prstGeom prst="rect">
            <a:avLst/>
          </a:prstGeom>
        </p:spPr>
      </p:pic>
      <p:pic>
        <p:nvPicPr>
          <p:cNvPr id="28" name="Imagem 27">
            <a:extLst>
              <a:ext uri="{FF2B5EF4-FFF2-40B4-BE49-F238E27FC236}">
                <a16:creationId xmlns:a16="http://schemas.microsoft.com/office/drawing/2014/main" id="{3BFB17D4-D0E8-4C41-A6EE-7271C294DAE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578" y="8051357"/>
            <a:ext cx="254665" cy="247025"/>
          </a:xfrm>
          <a:prstGeom prst="rect">
            <a:avLst/>
          </a:prstGeom>
        </p:spPr>
      </p:pic>
      <p:pic>
        <p:nvPicPr>
          <p:cNvPr id="29" name="Imagem 28">
            <a:extLst>
              <a:ext uri="{FF2B5EF4-FFF2-40B4-BE49-F238E27FC236}">
                <a16:creationId xmlns:a16="http://schemas.microsoft.com/office/drawing/2014/main" id="{3BFB17D4-D0E8-4C41-A6EE-7271C294DAE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703" y="8590080"/>
            <a:ext cx="254665" cy="247025"/>
          </a:xfrm>
          <a:prstGeom prst="rect">
            <a:avLst/>
          </a:prstGeom>
        </p:spPr>
      </p:pic>
      <p:sp>
        <p:nvSpPr>
          <p:cNvPr id="30" name="Título 9">
            <a:extLst>
              <a:ext uri="{FF2B5EF4-FFF2-40B4-BE49-F238E27FC236}">
                <a16:creationId xmlns:a16="http://schemas.microsoft.com/office/drawing/2014/main" id="{9944B260-A807-46E9-92A6-8982ED1A8AED}"/>
              </a:ext>
            </a:extLst>
          </p:cNvPr>
          <p:cNvSpPr txBox="1">
            <a:spLocks/>
          </p:cNvSpPr>
          <p:nvPr/>
        </p:nvSpPr>
        <p:spPr>
          <a:xfrm>
            <a:off x="990114" y="35078"/>
            <a:ext cx="7941791" cy="6157536"/>
          </a:xfrm>
          <a:prstGeom prst="rect">
            <a:avLst/>
          </a:prstGeom>
        </p:spPr>
        <p:txBody>
          <a:bodyPr numCol="1" anchor="t"/>
          <a:lstStyle>
            <a:lvl1pPr algn="ctr" defTabSz="1632916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kern="1200" spc="6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3200" b="1" spc="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CRIAREMOS PARA VOCÊ TODO O CONTEÚDO NECESSÁRIO PARA:</a:t>
            </a:r>
            <a:endParaRPr lang="pt-BR" sz="3200" b="1" spc="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933215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30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entágono 9"/>
          <p:cNvSpPr/>
          <p:nvPr/>
        </p:nvSpPr>
        <p:spPr>
          <a:xfrm rot="10800000">
            <a:off x="7703840" y="237286"/>
            <a:ext cx="14761640" cy="2025225"/>
          </a:xfrm>
          <a:prstGeom prst="homePlate">
            <a:avLst/>
          </a:prstGeom>
          <a:gradFill flip="none" rotWithShape="1">
            <a:gsLst>
              <a:gs pos="0">
                <a:srgbClr val="0D2958"/>
              </a:gs>
              <a:gs pos="100000">
                <a:srgbClr val="0A1739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pt-BR">
              <a:solidFill>
                <a:schemeClr val="tx1"/>
              </a:solidFill>
            </a:endParaRPr>
          </a:p>
        </p:txBody>
      </p:sp>
      <p:sp>
        <p:nvSpPr>
          <p:cNvPr id="19" name="Retângulo 18"/>
          <p:cNvSpPr/>
          <p:nvPr/>
        </p:nvSpPr>
        <p:spPr>
          <a:xfrm>
            <a:off x="-847110" y="8428865"/>
            <a:ext cx="20162240" cy="2025225"/>
          </a:xfrm>
          <a:prstGeom prst="rect">
            <a:avLst/>
          </a:prstGeom>
          <a:gradFill flip="none" rotWithShape="1">
            <a:gsLst>
              <a:gs pos="0">
                <a:srgbClr val="0D3769"/>
              </a:gs>
              <a:gs pos="97000">
                <a:srgbClr val="191C2D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pt-BR">
              <a:solidFill>
                <a:schemeClr val="tx1"/>
              </a:solidFill>
            </a:endParaRPr>
          </a:p>
        </p:txBody>
      </p:sp>
      <p:sp>
        <p:nvSpPr>
          <p:cNvPr id="6" name="タイトル 5"/>
          <p:cNvSpPr>
            <a:spLocks noGrp="1"/>
          </p:cNvSpPr>
          <p:nvPr>
            <p:ph type="ctrTitle"/>
          </p:nvPr>
        </p:nvSpPr>
        <p:spPr>
          <a:xfrm>
            <a:off x="1110607" y="8608885"/>
            <a:ext cx="16246805" cy="1486797"/>
          </a:xfrm>
        </p:spPr>
        <p:txBody>
          <a:bodyPr/>
          <a:lstStyle/>
          <a:p>
            <a:r>
              <a:rPr lang="pt-BR" sz="3200" spc="0" dirty="0" smtClean="0"/>
              <a:t>O FRANQUEADO COM PERFIL EMPREENDEDOR E DINÂMICO, PODERÁ NÃO SÓ VENDER O PRÓPRIO MODELO DE NEGÓCIO MAS TAMBÉM TERÁ A CHANCE DE SE TORNAR UM SÓCIO, TENDO ACESSO A AÇÕES DA EMPRESA DO MAIOR GRUPO DA AMÉRICA LATINA, BSV HOLDING S.A</a:t>
            </a:r>
            <a:endParaRPr kumimoji="1" lang="ja-JP" altLang="en-US" sz="3200" spc="0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タイトル 5">
            <a:extLst>
              <a:ext uri="{FF2B5EF4-FFF2-40B4-BE49-F238E27FC236}">
                <a16:creationId xmlns:a16="http://schemas.microsoft.com/office/drawing/2014/main" id="{6F2C3283-2724-4B0A-8F3B-71B5E90FA0BD}"/>
              </a:ext>
            </a:extLst>
          </p:cNvPr>
          <p:cNvSpPr txBox="1">
            <a:spLocks/>
          </p:cNvSpPr>
          <p:nvPr/>
        </p:nvSpPr>
        <p:spPr>
          <a:xfrm>
            <a:off x="10539155" y="620048"/>
            <a:ext cx="8010890" cy="1890373"/>
          </a:xfrm>
          <a:prstGeom prst="rect">
            <a:avLst/>
          </a:prstGeom>
        </p:spPr>
        <p:txBody>
          <a:bodyPr anchor="t"/>
          <a:lstStyle>
            <a:lvl1pPr algn="ctr" defTabSz="1632753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kern="1200" spc="6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600" b="1" dirty="0" smtClean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PLANO DE CARREIRA FRANQUIAS BALI ÓTICAS</a:t>
            </a:r>
            <a:endParaRPr kumimoji="1" lang="pt-BR" altLang="ja-JP" sz="3600" b="1" spc="300" dirty="0">
              <a:latin typeface="+mn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タイトル 5">
            <a:extLst>
              <a:ext uri="{FF2B5EF4-FFF2-40B4-BE49-F238E27FC236}">
                <a16:creationId xmlns:a16="http://schemas.microsoft.com/office/drawing/2014/main" id="{871056FF-CBEC-4395-8500-C03818575B19}"/>
              </a:ext>
            </a:extLst>
          </p:cNvPr>
          <p:cNvSpPr txBox="1">
            <a:spLocks/>
          </p:cNvSpPr>
          <p:nvPr/>
        </p:nvSpPr>
        <p:spPr>
          <a:xfrm>
            <a:off x="-1725791" y="1632805"/>
            <a:ext cx="9002214" cy="8462877"/>
          </a:xfrm>
          <a:prstGeom prst="rect">
            <a:avLst/>
          </a:prstGeom>
        </p:spPr>
        <p:txBody>
          <a:bodyPr anchor="t"/>
          <a:lstStyle>
            <a:lvl1pPr algn="ctr" defTabSz="1632753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kern="1200" spc="6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300000"/>
              </a:lnSpc>
            </a:pPr>
            <a:endParaRPr kumimoji="1" lang="ja-JP" altLang="en-US" sz="2800" b="1" cap="all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タイトル 5">
            <a:extLst>
              <a:ext uri="{FF2B5EF4-FFF2-40B4-BE49-F238E27FC236}">
                <a16:creationId xmlns:a16="http://schemas.microsoft.com/office/drawing/2014/main" id="{948BD7D5-2A69-4048-B32B-26BA8CB876AE}"/>
              </a:ext>
            </a:extLst>
          </p:cNvPr>
          <p:cNvSpPr txBox="1">
            <a:spLocks/>
          </p:cNvSpPr>
          <p:nvPr/>
        </p:nvSpPr>
        <p:spPr>
          <a:xfrm>
            <a:off x="11797038" y="2938064"/>
            <a:ext cx="9002214" cy="8462877"/>
          </a:xfrm>
          <a:prstGeom prst="rect">
            <a:avLst/>
          </a:prstGeom>
        </p:spPr>
        <p:txBody>
          <a:bodyPr anchor="t"/>
          <a:lstStyle>
            <a:lvl1pPr algn="ctr" defTabSz="1632753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kern="1200" spc="6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250000"/>
              </a:lnSpc>
            </a:pPr>
            <a:endParaRPr kumimoji="1" lang="ja-JP" altLang="en-US" sz="2800" b="1" cap="all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Espaço Reservado para Imagem 1"/>
          <p:cNvSpPr>
            <a:spLocks noGrp="1"/>
          </p:cNvSpPr>
          <p:nvPr>
            <p:ph type="pic" sz="quarter" idx="18"/>
          </p:nvPr>
        </p:nvSpPr>
        <p:spPr/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963980" y="516835"/>
            <a:ext cx="1470243" cy="1466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タイトル 5">
            <a:extLst>
              <a:ext uri="{FF2B5EF4-FFF2-40B4-BE49-F238E27FC236}">
                <a16:creationId xmlns:a16="http://schemas.microsoft.com/office/drawing/2014/main" id="{6F2C3283-2724-4B0A-8F3B-71B5E90FA0BD}"/>
              </a:ext>
            </a:extLst>
          </p:cNvPr>
          <p:cNvSpPr txBox="1">
            <a:spLocks/>
          </p:cNvSpPr>
          <p:nvPr/>
        </p:nvSpPr>
        <p:spPr>
          <a:xfrm>
            <a:off x="1043100" y="2083160"/>
            <a:ext cx="1620180" cy="582382"/>
          </a:xfrm>
          <a:prstGeom prst="rect">
            <a:avLst/>
          </a:prstGeom>
        </p:spPr>
        <p:txBody>
          <a:bodyPr anchor="t"/>
          <a:lstStyle>
            <a:lvl1pPr algn="ctr" defTabSz="1632753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kern="1200" spc="6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altLang="ja-JP" sz="2400" b="1" spc="300" dirty="0" smtClean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Grupo</a:t>
            </a:r>
            <a:endParaRPr kumimoji="1" lang="pt-BR" altLang="ja-JP" sz="2400" b="1" spc="300" dirty="0">
              <a:latin typeface="+mn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8179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42</a:t>
            </a:fld>
            <a:endParaRPr lang="en-US" dirty="0"/>
          </a:p>
        </p:txBody>
      </p:sp>
      <p:sp>
        <p:nvSpPr>
          <p:cNvPr id="11" name="テキスト プレースホルダー 10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kumimoji="1" lang="en-US" altLang="ja-JP" dirty="0"/>
              <a:t>E TODO O SUPORTE ONLINE 24H</a:t>
            </a:r>
            <a:endParaRPr kumimoji="1" lang="ja-JP" altLang="en-US" dirty="0"/>
          </a:p>
        </p:txBody>
      </p:sp>
      <p:sp>
        <p:nvSpPr>
          <p:cNvPr id="12" name="テキスト プレースホルダー 11"/>
          <p:cNvSpPr>
            <a:spLocks noGrp="1"/>
          </p:cNvSpPr>
          <p:nvPr>
            <p:ph type="body" sz="quarter" idx="20"/>
          </p:nvPr>
        </p:nvSpPr>
        <p:spPr>
          <a:xfrm>
            <a:off x="1514991" y="8438992"/>
            <a:ext cx="15258019" cy="1170130"/>
          </a:xfrm>
        </p:spPr>
        <p:txBody>
          <a:bodyPr/>
          <a:lstStyle/>
          <a:p>
            <a:r>
              <a:rPr kumimoji="1" lang="en-US" altLang="ja-JP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As </a:t>
            </a:r>
            <a:r>
              <a:rPr kumimoji="1" lang="en-US" altLang="ja-JP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vantagens</a:t>
            </a:r>
            <a:r>
              <a:rPr kumimoji="1" lang="en-US" altLang="ja-JP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1" lang="en-US" altLang="ja-JP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não</a:t>
            </a:r>
            <a:r>
              <a:rPr kumimoji="1" lang="en-US" altLang="ja-JP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1" lang="en-US" altLang="ja-JP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param</a:t>
            </a:r>
            <a:r>
              <a:rPr kumimoji="1" lang="en-US" altLang="ja-JP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! O </a:t>
            </a:r>
            <a:r>
              <a:rPr kumimoji="1" lang="en-US" altLang="ja-JP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suporte</a:t>
            </a:r>
            <a:r>
              <a:rPr kumimoji="1" lang="en-US" altLang="ja-JP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que </a:t>
            </a:r>
            <a:r>
              <a:rPr kumimoji="1" lang="en-US" altLang="ja-JP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você</a:t>
            </a:r>
            <a:r>
              <a:rPr kumimoji="1" lang="en-US" altLang="ja-JP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1" lang="en-US" altLang="ja-JP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precisar</a:t>
            </a:r>
            <a:r>
              <a:rPr kumimoji="1" lang="en-US" altLang="ja-JP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</a:t>
            </a:r>
          </a:p>
          <a:p>
            <a:r>
              <a:rPr kumimoji="1" lang="en-US" altLang="ja-JP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quando</a:t>
            </a:r>
            <a:r>
              <a:rPr kumimoji="1" lang="en-US" altLang="ja-JP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1" lang="en-US" altLang="ja-JP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precisar</a:t>
            </a:r>
            <a:r>
              <a:rPr kumimoji="1" lang="en-US" altLang="ja-JP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24 horas por </a:t>
            </a:r>
            <a:r>
              <a:rPr kumimoji="1" lang="en-US" altLang="ja-JP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dia</a:t>
            </a:r>
            <a:r>
              <a:rPr kumimoji="1" lang="en-US" altLang="ja-JP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 </a:t>
            </a:r>
            <a:r>
              <a:rPr kumimoji="1" lang="en-US" altLang="ja-JP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muito</a:t>
            </a:r>
            <a:r>
              <a:rPr kumimoji="1" lang="en-US" altLang="ja-JP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1" lang="en-US" altLang="ja-JP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mais</a:t>
            </a:r>
            <a:r>
              <a:rPr kumimoji="1" lang="en-US" altLang="ja-JP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!</a:t>
            </a:r>
            <a:endParaRPr kumimoji="1" lang="ja-JP" altLang="en-US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" name="Espaço Reservado para Imagem 9">
            <a:extLst>
              <a:ext uri="{FF2B5EF4-FFF2-40B4-BE49-F238E27FC236}">
                <a16:creationId xmlns:a16="http://schemas.microsoft.com/office/drawing/2014/main" id="{677B1323-46BE-43F9-AF08-8C07F337DC1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06" r="13606"/>
          <a:stretch>
            <a:fillRect/>
          </a:stretch>
        </p:blipFill>
        <p:spPr/>
      </p:pic>
      <p:pic>
        <p:nvPicPr>
          <p:cNvPr id="8" name="Espaço Reservado para Imagem 7">
            <a:extLst>
              <a:ext uri="{FF2B5EF4-FFF2-40B4-BE49-F238E27FC236}">
                <a16:creationId xmlns:a16="http://schemas.microsoft.com/office/drawing/2014/main" id="{0DB76727-C33F-40B1-8313-615731311F7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92" t="9" r="10192" b="11508"/>
          <a:stretch/>
        </p:blipFill>
        <p:spPr>
          <a:xfrm>
            <a:off x="4958558" y="733426"/>
            <a:ext cx="7335837" cy="4056063"/>
          </a:xfrm>
        </p:spPr>
      </p:pic>
      <p:pic>
        <p:nvPicPr>
          <p:cNvPr id="14" name="Espaço Reservado para Imagem 13">
            <a:extLst>
              <a:ext uri="{FF2B5EF4-FFF2-40B4-BE49-F238E27FC236}">
                <a16:creationId xmlns:a16="http://schemas.microsoft.com/office/drawing/2014/main" id="{E46F724E-B568-438F-82DE-627F3483FC33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98" r="15198"/>
          <a:stretch>
            <a:fillRect/>
          </a:stretch>
        </p:blipFill>
        <p:spPr/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F09DB9FC-86AA-46F8-A30F-8716E244BA2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070" y="452117"/>
            <a:ext cx="3358071" cy="831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453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5000"/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図プレースホルダー 39"/>
          <p:cNvPicPr>
            <a:picLocks noGrp="1" noChangeAspect="1"/>
          </p:cNvPicPr>
          <p:nvPr>
            <p:ph type="pic" sz="quarter" idx="4294967295"/>
          </p:nvPr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8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734510" y="147614"/>
            <a:ext cx="4085068" cy="4083802"/>
          </a:xfrm>
        </p:spPr>
      </p:pic>
      <p:sp>
        <p:nvSpPr>
          <p:cNvPr id="4" name="Retângulo 3"/>
          <p:cNvSpPr/>
          <p:nvPr/>
        </p:nvSpPr>
        <p:spPr>
          <a:xfrm>
            <a:off x="-292626" y="-122085"/>
            <a:ext cx="9091010" cy="10576175"/>
          </a:xfrm>
          <a:prstGeom prst="rect">
            <a:avLst/>
          </a:prstGeom>
          <a:solidFill>
            <a:srgbClr val="003C6D">
              <a:alpha val="87843"/>
            </a:srgb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pt-BR"/>
          </a:p>
        </p:txBody>
      </p:sp>
      <p:sp>
        <p:nvSpPr>
          <p:cNvPr id="19" name="タイトル 18"/>
          <p:cNvSpPr>
            <a:spLocks noGrp="1"/>
          </p:cNvSpPr>
          <p:nvPr>
            <p:ph type="title"/>
          </p:nvPr>
        </p:nvSpPr>
        <p:spPr>
          <a:xfrm>
            <a:off x="714474" y="915193"/>
            <a:ext cx="16457772" cy="1203151"/>
          </a:xfrm>
        </p:spPr>
        <p:txBody>
          <a:bodyPr/>
          <a:lstStyle/>
          <a:p>
            <a:r>
              <a:rPr lang="en-US" sz="8000" dirty="0" smtClean="0">
                <a:solidFill>
                  <a:schemeClr val="bg1"/>
                </a:solidFill>
              </a:rPr>
              <a:t>COMO </a:t>
            </a:r>
            <a:r>
              <a:rPr lang="en-US" sz="8000" dirty="0" smtClean="0">
                <a:solidFill>
                  <a:schemeClr val="bg1"/>
                </a:solidFill>
                <a:latin typeface="Bebas Neue Regular" pitchFamily="50" charset="0"/>
              </a:rPr>
              <a:t>FAZER PARTE?</a:t>
            </a:r>
            <a:endParaRPr lang="en-US" sz="8000" dirty="0">
              <a:solidFill>
                <a:schemeClr val="bg1"/>
              </a:solidFill>
              <a:latin typeface="Bebas Neue Regular" pitchFamily="50" charset="0"/>
            </a:endParaRPr>
          </a:p>
        </p:txBody>
      </p:sp>
      <p:sp>
        <p:nvSpPr>
          <p:cNvPr id="21" name="テキスト プレースホルダー 20"/>
          <p:cNvSpPr>
            <a:spLocks noGrp="1"/>
          </p:cNvSpPr>
          <p:nvPr>
            <p:ph type="body" sz="quarter" idx="18"/>
          </p:nvPr>
        </p:nvSpPr>
        <p:spPr>
          <a:xfrm>
            <a:off x="638055" y="2017518"/>
            <a:ext cx="7229648" cy="2448272"/>
          </a:xfrm>
        </p:spPr>
        <p:txBody>
          <a:bodyPr/>
          <a:lstStyle/>
          <a:p>
            <a:pPr algn="l"/>
            <a:r>
              <a:rPr lang="pt-BR" sz="4400" dirty="0">
                <a:solidFill>
                  <a:schemeClr val="bg1"/>
                </a:solidFill>
              </a:rPr>
              <a:t>Encontre </a:t>
            </a:r>
            <a:r>
              <a:rPr lang="pt-BR" sz="4400" dirty="0">
                <a:solidFill>
                  <a:schemeClr val="accent6"/>
                </a:solidFill>
              </a:rPr>
              <a:t>um franqueado Bali </a:t>
            </a:r>
            <a:r>
              <a:rPr lang="pt-BR" sz="4400" dirty="0">
                <a:solidFill>
                  <a:schemeClr val="bg1"/>
                </a:solidFill>
              </a:rPr>
              <a:t>óticas e cadastre-se através:</a:t>
            </a:r>
            <a:endParaRPr lang="en-US" sz="4400" dirty="0">
              <a:solidFill>
                <a:schemeClr val="bg1"/>
              </a:solidFill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8982"/>
          <a:stretch/>
        </p:blipFill>
        <p:spPr>
          <a:xfrm>
            <a:off x="818075" y="6888109"/>
            <a:ext cx="1077937" cy="2891631"/>
          </a:xfrm>
          <a:prstGeom prst="rect">
            <a:avLst/>
          </a:prstGeom>
        </p:spPr>
      </p:pic>
      <p:sp>
        <p:nvSpPr>
          <p:cNvPr id="9" name="テキスト プレースホルダー 20"/>
          <p:cNvSpPr txBox="1">
            <a:spLocks/>
          </p:cNvSpPr>
          <p:nvPr/>
        </p:nvSpPr>
        <p:spPr>
          <a:xfrm>
            <a:off x="1718175" y="5503068"/>
            <a:ext cx="8064896" cy="3222358"/>
          </a:xfrm>
          <a:prstGeom prst="rect">
            <a:avLst/>
          </a:prstGeom>
        </p:spPr>
        <p:txBody>
          <a:bodyPr vert="horz" lIns="163275" tIns="81638" rIns="163275" bIns="81638" rtlCol="0" anchor="t">
            <a:noAutofit/>
          </a:bodyPr>
          <a:lstStyle>
            <a:lvl1pPr marL="0" indent="0" algn="ctr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 baseline="0">
                <a:solidFill>
                  <a:schemeClr val="bg1">
                    <a:alpha val="80000"/>
                  </a:schemeClr>
                </a:solidFill>
                <a:latin typeface="Bebas Neue Regular" pitchFamily="50" charset="0"/>
                <a:ea typeface="+mn-ea"/>
                <a:cs typeface="+mn-cs"/>
              </a:defRPr>
            </a:lvl1pPr>
            <a:lvl2pPr marL="1326612" indent="-510235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pt-BR" sz="6000" dirty="0" smtClean="0">
                <a:solidFill>
                  <a:schemeClr val="bg1"/>
                </a:solidFill>
              </a:rPr>
              <a:t>(66) 9 9997-1836</a:t>
            </a:r>
          </a:p>
          <a:p>
            <a:pPr algn="l"/>
            <a:r>
              <a:rPr lang="pt-BR" sz="6000" dirty="0" err="1" smtClean="0">
                <a:solidFill>
                  <a:schemeClr val="bg1"/>
                </a:solidFill>
              </a:rPr>
              <a:t>Sac</a:t>
            </a:r>
            <a:r>
              <a:rPr lang="pt-BR" sz="6000" dirty="0" smtClean="0">
                <a:solidFill>
                  <a:schemeClr val="bg1"/>
                </a:solidFill>
              </a:rPr>
              <a:t> </a:t>
            </a:r>
            <a:r>
              <a:rPr lang="pt-BR" sz="6000" dirty="0">
                <a:solidFill>
                  <a:schemeClr val="bg1"/>
                </a:solidFill>
              </a:rPr>
              <a:t>0800-887-0641</a:t>
            </a:r>
          </a:p>
          <a:p>
            <a:pPr algn="l"/>
            <a:r>
              <a:rPr lang="pt-BR" sz="6000" dirty="0">
                <a:solidFill>
                  <a:schemeClr val="bg1"/>
                </a:solidFill>
              </a:rPr>
              <a:t>Contato@balioticas.com</a:t>
            </a:r>
          </a:p>
          <a:p>
            <a:pPr algn="l"/>
            <a:r>
              <a:rPr lang="pt-BR" sz="6000" dirty="0">
                <a:solidFill>
                  <a:schemeClr val="bg1"/>
                </a:solidFill>
              </a:rPr>
              <a:t>www.balioticas.com</a:t>
            </a:r>
            <a:endParaRPr lang="en-US" sz="6000" dirty="0">
              <a:solidFill>
                <a:schemeClr val="bg1"/>
              </a:solidFill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6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007" y="5705157"/>
            <a:ext cx="900236" cy="900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38671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2000" r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tângulo 15">
            <a:extLst>
              <a:ext uri="{FF2B5EF4-FFF2-40B4-BE49-F238E27FC236}">
                <a16:creationId xmlns:a16="http://schemas.microsoft.com/office/drawing/2014/main" id="{5054CA11-1C53-483F-8E43-1939679D9EF2}"/>
              </a:ext>
            </a:extLst>
          </p:cNvPr>
          <p:cNvSpPr/>
          <p:nvPr/>
        </p:nvSpPr>
        <p:spPr>
          <a:xfrm>
            <a:off x="11484260" y="6763679"/>
            <a:ext cx="7248851" cy="3060341"/>
          </a:xfrm>
          <a:prstGeom prst="rect">
            <a:avLst/>
          </a:prstGeom>
          <a:solidFill>
            <a:schemeClr val="accent1">
              <a:alpha val="57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pt-BR"/>
          </a:p>
        </p:txBody>
      </p:sp>
      <p:sp>
        <p:nvSpPr>
          <p:cNvPr id="15" name="Título 14">
            <a:extLst>
              <a:ext uri="{FF2B5EF4-FFF2-40B4-BE49-F238E27FC236}">
                <a16:creationId xmlns:a16="http://schemas.microsoft.com/office/drawing/2014/main" id="{C0F4BC7F-0E75-4AA9-806C-941C3DAC67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58835" y="12931"/>
            <a:ext cx="10261788" cy="3555394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pt-BR" sz="40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PODERÁ COMERCIALIZAR</a:t>
            </a:r>
            <a:br>
              <a:rPr lang="pt-BR" sz="40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pt-BR" sz="40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AS PRINCIPAIS MARCAS DE LENTES OFTÁLMICAS DO</a:t>
            </a:r>
            <a:br>
              <a:rPr lang="pt-BR" sz="40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pt-BR" sz="40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SEGMENTO ÓPTICO</a:t>
            </a:r>
            <a:endParaRPr lang="pt-BR" sz="40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0AE0B0D5-5CF9-4FD7-ACC9-A71315BB6CB3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12652210" y="6776647"/>
            <a:ext cx="6931025" cy="900113"/>
          </a:xfrm>
        </p:spPr>
        <p:txBody>
          <a:bodyPr>
            <a:noAutofit/>
          </a:bodyPr>
          <a:lstStyle/>
          <a:p>
            <a:r>
              <a:rPr lang="pt-BR" sz="4800" dirty="0" smtClean="0">
                <a:solidFill>
                  <a:schemeClr val="bg1"/>
                </a:solidFill>
                <a:latin typeface="Bebas" pitchFamily="2" charset="0"/>
              </a:rPr>
              <a:t>LENTES DE GRAU</a:t>
            </a:r>
            <a:endParaRPr lang="pt-BR" sz="4800" dirty="0">
              <a:solidFill>
                <a:schemeClr val="bg1"/>
              </a:solidFill>
              <a:latin typeface="Bebas" pitchFamily="2" charset="0"/>
            </a:endParaRPr>
          </a:p>
        </p:txBody>
      </p:sp>
      <p:sp>
        <p:nvSpPr>
          <p:cNvPr id="8" name="Espaço Reservado para Texto 7">
            <a:extLst>
              <a:ext uri="{FF2B5EF4-FFF2-40B4-BE49-F238E27FC236}">
                <a16:creationId xmlns:a16="http://schemas.microsoft.com/office/drawing/2014/main" id="{0B97A0FE-8C37-4214-916C-2490FDE7334E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12652210" y="7756754"/>
            <a:ext cx="7470830" cy="900112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pt-BR" sz="4800" dirty="0">
                <a:solidFill>
                  <a:schemeClr val="bg1"/>
                </a:solidFill>
                <a:latin typeface="Bebas" pitchFamily="2" charset="0"/>
              </a:rPr>
              <a:t>LENTES </a:t>
            </a:r>
            <a:r>
              <a:rPr lang="pt-BR" sz="4800" dirty="0" smtClean="0">
                <a:solidFill>
                  <a:schemeClr val="bg1"/>
                </a:solidFill>
                <a:latin typeface="Bebas" pitchFamily="2" charset="0"/>
              </a:rPr>
              <a:t>SOLARES</a:t>
            </a:r>
            <a:endParaRPr lang="pt-BR" sz="4800" dirty="0">
              <a:solidFill>
                <a:schemeClr val="bg1"/>
              </a:solidFill>
              <a:latin typeface="Bebas" pitchFamily="2" charset="0"/>
            </a:endParaRPr>
          </a:p>
        </p:txBody>
      </p:sp>
      <p:sp>
        <p:nvSpPr>
          <p:cNvPr id="14" name="Espaço Reservado para Texto 13">
            <a:extLst>
              <a:ext uri="{FF2B5EF4-FFF2-40B4-BE49-F238E27FC236}">
                <a16:creationId xmlns:a16="http://schemas.microsoft.com/office/drawing/2014/main" id="{8DBF5616-BD5C-40E9-A04C-17A3C1AF1849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12652210" y="8758127"/>
            <a:ext cx="8281175" cy="900113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pt-BR" sz="4800" dirty="0">
                <a:solidFill>
                  <a:schemeClr val="bg1"/>
                </a:solidFill>
                <a:latin typeface="Bebas" pitchFamily="2" charset="0"/>
              </a:rPr>
              <a:t>LENTES DE CONTATO</a:t>
            </a:r>
          </a:p>
        </p:txBody>
      </p:sp>
      <p:pic>
        <p:nvPicPr>
          <p:cNvPr id="17" name="Imagem 16">
            <a:extLst>
              <a:ext uri="{FF2B5EF4-FFF2-40B4-BE49-F238E27FC236}">
                <a16:creationId xmlns:a16="http://schemas.microsoft.com/office/drawing/2014/main" id="{CBCE4979-2432-412C-AF35-ACB2B0F3D08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035" y="9184680"/>
            <a:ext cx="3358071" cy="831815"/>
          </a:xfrm>
          <a:prstGeom prst="rect">
            <a:avLst/>
          </a:prstGeom>
        </p:spPr>
      </p:pic>
      <p:sp>
        <p:nvSpPr>
          <p:cNvPr id="9" name="Pentágono 8"/>
          <p:cNvSpPr/>
          <p:nvPr/>
        </p:nvSpPr>
        <p:spPr>
          <a:xfrm>
            <a:off x="-1342165" y="507985"/>
            <a:ext cx="3870430" cy="1125125"/>
          </a:xfrm>
          <a:prstGeom prst="homePlate">
            <a:avLst/>
          </a:prstGeom>
          <a:solidFill>
            <a:srgbClr val="0098B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pt-BR">
              <a:solidFill>
                <a:schemeClr val="tx1"/>
              </a:solidFill>
            </a:endParaRPr>
          </a:p>
        </p:txBody>
      </p:sp>
      <p:sp>
        <p:nvSpPr>
          <p:cNvPr id="11" name="Espaço Reservado para Texto 1">
            <a:extLst>
              <a:ext uri="{FF2B5EF4-FFF2-40B4-BE49-F238E27FC236}">
                <a16:creationId xmlns:a16="http://schemas.microsoft.com/office/drawing/2014/main" id="{DF74438A-B4C3-4931-A250-1727E431035C}"/>
              </a:ext>
            </a:extLst>
          </p:cNvPr>
          <p:cNvSpPr txBox="1">
            <a:spLocks/>
          </p:cNvSpPr>
          <p:nvPr/>
        </p:nvSpPr>
        <p:spPr>
          <a:xfrm>
            <a:off x="-2872335" y="507985"/>
            <a:ext cx="7695855" cy="1065867"/>
          </a:xfrm>
          <a:prstGeom prst="rect">
            <a:avLst/>
          </a:prstGeom>
        </p:spPr>
        <p:txBody>
          <a:bodyPr vert="horz" lIns="163275" tIns="81638" rIns="163275" bIns="81638" rtlCol="0" anchor="ctr">
            <a:noAutofit/>
          </a:bodyPr>
          <a:lstStyle>
            <a:lvl1pPr marL="0" indent="0" algn="l" defTabSz="1632916" rtl="0" eaLnBrk="1" latinLnBrk="0" hangingPunct="1"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None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26745" indent="-510286" algn="l" defTabSz="16329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1145" indent="-408229" algn="l" defTabSz="16329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603" indent="-408229" algn="l" defTabSz="16329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4060" indent="-408229" algn="l" defTabSz="16329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519" indent="-408229" algn="l" defTabSz="16329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977" indent="-408229" algn="l" defTabSz="16329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3434" indent="-408229" algn="l" defTabSz="16329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893" indent="-408229" algn="l" defTabSz="16329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pt-BR" sz="5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lang="pt-BR" sz="54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º</a:t>
            </a:r>
          </a:p>
          <a:p>
            <a:pPr algn="ctr">
              <a:lnSpc>
                <a:spcPct val="100000"/>
              </a:lnSpc>
            </a:pPr>
            <a:r>
              <a:rPr lang="pt-BR" sz="20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SEGUNDO</a:t>
            </a:r>
            <a:endParaRPr lang="pt-BR" sz="20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Espaço Reservado para Texto 1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5F644AA3-EE18-428F-B1D7-9C478EC21D5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99295" y="6876191"/>
            <a:ext cx="675075" cy="654823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5F644AA3-EE18-428F-B1D7-9C478EC21D5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99295" y="7882599"/>
            <a:ext cx="675075" cy="654823"/>
          </a:xfrm>
          <a:prstGeom prst="rect">
            <a:avLst/>
          </a:prstGeom>
        </p:spPr>
      </p:pic>
      <p:pic>
        <p:nvPicPr>
          <p:cNvPr id="18" name="Imagem 17">
            <a:extLst>
              <a:ext uri="{FF2B5EF4-FFF2-40B4-BE49-F238E27FC236}">
                <a16:creationId xmlns:a16="http://schemas.microsoft.com/office/drawing/2014/main" id="{5F644AA3-EE18-428F-B1D7-9C478EC21D5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99295" y="8889007"/>
            <a:ext cx="675075" cy="654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929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Imagem 40">
            <a:extLst>
              <a:ext uri="{FF2B5EF4-FFF2-40B4-BE49-F238E27FC236}">
                <a16:creationId xmlns:a16="http://schemas.microsoft.com/office/drawing/2014/main" id="{C731771E-74BB-441C-9350-63D43F8633D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754"/>
          <a:stretch/>
        </p:blipFill>
        <p:spPr>
          <a:xfrm>
            <a:off x="-39615" y="-32076"/>
            <a:ext cx="18327615" cy="7196151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46D19FB5-940C-4266-BC47-59CF0B1025B0}"/>
              </a:ext>
            </a:extLst>
          </p:cNvPr>
          <p:cNvSpPr/>
          <p:nvPr/>
        </p:nvSpPr>
        <p:spPr>
          <a:xfrm>
            <a:off x="-37020" y="5846851"/>
            <a:ext cx="18350778" cy="4488815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pt-BR">
              <a:solidFill>
                <a:schemeClr val="tx1"/>
              </a:solidFill>
            </a:endParaRPr>
          </a:p>
        </p:txBody>
      </p:sp>
      <p:sp>
        <p:nvSpPr>
          <p:cNvPr id="92" name="Retângulo 91">
            <a:extLst>
              <a:ext uri="{FF2B5EF4-FFF2-40B4-BE49-F238E27FC236}">
                <a16:creationId xmlns:a16="http://schemas.microsoft.com/office/drawing/2014/main" id="{C9440395-FD39-4149-8B50-B24E36E92983}"/>
              </a:ext>
            </a:extLst>
          </p:cNvPr>
          <p:cNvSpPr/>
          <p:nvPr/>
        </p:nvSpPr>
        <p:spPr>
          <a:xfrm>
            <a:off x="5433414" y="6011758"/>
            <a:ext cx="6548329" cy="4323908"/>
          </a:xfrm>
          <a:prstGeom prst="rect">
            <a:avLst/>
          </a:prstGeom>
          <a:solidFill>
            <a:srgbClr val="0060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pt-BR">
              <a:solidFill>
                <a:schemeClr val="tx1"/>
              </a:solidFill>
            </a:endParaRPr>
          </a:p>
        </p:txBody>
      </p:sp>
      <p:sp>
        <p:nvSpPr>
          <p:cNvPr id="33" name="Retângulo 32">
            <a:extLst>
              <a:ext uri="{FF2B5EF4-FFF2-40B4-BE49-F238E27FC236}">
                <a16:creationId xmlns:a16="http://schemas.microsoft.com/office/drawing/2014/main" id="{BB0CDEF3-560C-4E04-8621-7DD94A168483}"/>
              </a:ext>
            </a:extLst>
          </p:cNvPr>
          <p:cNvSpPr/>
          <p:nvPr/>
        </p:nvSpPr>
        <p:spPr>
          <a:xfrm>
            <a:off x="1538156" y="546221"/>
            <a:ext cx="16781886" cy="1099804"/>
          </a:xfrm>
          <a:prstGeom prst="rect">
            <a:avLst/>
          </a:prstGeom>
          <a:solidFill>
            <a:srgbClr val="0060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pt-BR">
              <a:solidFill>
                <a:schemeClr val="tx1"/>
              </a:solidFill>
            </a:endParaRPr>
          </a:p>
        </p:txBody>
      </p:sp>
      <p:sp>
        <p:nvSpPr>
          <p:cNvPr id="29" name="Retângulo 28">
            <a:extLst>
              <a:ext uri="{FF2B5EF4-FFF2-40B4-BE49-F238E27FC236}">
                <a16:creationId xmlns:a16="http://schemas.microsoft.com/office/drawing/2014/main" id="{FCE22FF8-1F02-4782-B224-D61A7CF63F5D}"/>
              </a:ext>
            </a:extLst>
          </p:cNvPr>
          <p:cNvSpPr/>
          <p:nvPr/>
        </p:nvSpPr>
        <p:spPr>
          <a:xfrm>
            <a:off x="202854" y="6023250"/>
            <a:ext cx="4530655" cy="4312416"/>
          </a:xfrm>
          <a:prstGeom prst="rect">
            <a:avLst/>
          </a:prstGeom>
          <a:solidFill>
            <a:srgbClr val="0060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pt-BR">
              <a:solidFill>
                <a:schemeClr val="tx1"/>
              </a:solidFill>
            </a:endParaRP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5A388393-2163-4430-A19A-B291BA42778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747682" y="683490"/>
            <a:ext cx="4350025" cy="852622"/>
          </a:xfrm>
        </p:spPr>
        <p:txBody>
          <a:bodyPr/>
          <a:lstStyle/>
          <a:p>
            <a:pPr algn="l"/>
            <a:r>
              <a:rPr lang="pt-BR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MAIS DE 200 TIPOS DE </a:t>
            </a:r>
            <a:r>
              <a:rPr lang="pt-BR" sz="20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LENTES </a:t>
            </a:r>
            <a:r>
              <a:rPr lang="pt-BR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 GRAU</a:t>
            </a:r>
          </a:p>
          <a:p>
            <a:pPr algn="l"/>
            <a:endParaRPr lang="pt-BR" sz="24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Espaço Reservado para Texto 3">
            <a:extLst>
              <a:ext uri="{FF2B5EF4-FFF2-40B4-BE49-F238E27FC236}">
                <a16:creationId xmlns:a16="http://schemas.microsoft.com/office/drawing/2014/main" id="{61070654-E2AC-4BB1-874B-B269F503B48D}"/>
              </a:ext>
            </a:extLst>
          </p:cNvPr>
          <p:cNvSpPr txBox="1">
            <a:spLocks/>
          </p:cNvSpPr>
          <p:nvPr/>
        </p:nvSpPr>
        <p:spPr>
          <a:xfrm>
            <a:off x="6054883" y="6022013"/>
            <a:ext cx="6490610" cy="4477033"/>
          </a:xfrm>
          <a:prstGeom prst="rect">
            <a:avLst/>
          </a:prstGeom>
        </p:spPr>
        <p:txBody>
          <a:bodyPr vert="horz" lIns="91448" tIns="45724" rIns="91448" bIns="45724" numCol="2" rtlCol="0" anchor="t">
            <a:noAutofit/>
          </a:bodyPr>
          <a:lstStyle>
            <a:lvl1pPr marL="0" indent="0" algn="ctr" defTabSz="1632753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3200" kern="1200" spc="60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326612" indent="-510235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600"/>
              </a:spcBef>
            </a:pPr>
            <a:r>
              <a:rPr lang="pt-BR" sz="2000" b="1" spc="300" dirty="0">
                <a:solidFill>
                  <a:schemeClr val="bg1"/>
                </a:solidFill>
                <a:latin typeface="Arial Narrow" panose="020B0606020202030204" pitchFamily="34" charset="0"/>
              </a:rPr>
              <a:t>TIPOS</a:t>
            </a:r>
          </a:p>
          <a:p>
            <a:pPr algn="l">
              <a:lnSpc>
                <a:spcPct val="100000"/>
              </a:lnSpc>
              <a:spcBef>
                <a:spcPts val="600"/>
              </a:spcBef>
            </a:pPr>
            <a:r>
              <a:rPr lang="pt-BR" sz="2000" spc="300" dirty="0">
                <a:solidFill>
                  <a:schemeClr val="bg1"/>
                </a:solidFill>
                <a:latin typeface="Arial Narrow" panose="020B0606020202030204" pitchFamily="34" charset="0"/>
              </a:rPr>
              <a:t>Multifocais</a:t>
            </a:r>
          </a:p>
          <a:p>
            <a:pPr algn="l">
              <a:lnSpc>
                <a:spcPts val="1600"/>
              </a:lnSpc>
              <a:spcBef>
                <a:spcPts val="600"/>
              </a:spcBef>
            </a:pPr>
            <a:r>
              <a:rPr lang="pt-BR" sz="2000" spc="300" dirty="0">
                <a:solidFill>
                  <a:schemeClr val="bg1"/>
                </a:solidFill>
                <a:latin typeface="Arial Narrow" panose="020B0606020202030204" pitchFamily="34" charset="0"/>
              </a:rPr>
              <a:t>Regressivos</a:t>
            </a:r>
          </a:p>
          <a:p>
            <a:pPr algn="l">
              <a:lnSpc>
                <a:spcPts val="1600"/>
              </a:lnSpc>
              <a:spcBef>
                <a:spcPts val="600"/>
              </a:spcBef>
            </a:pPr>
            <a:r>
              <a:rPr lang="pt-BR" sz="2000" spc="300" dirty="0">
                <a:solidFill>
                  <a:schemeClr val="bg1"/>
                </a:solidFill>
                <a:latin typeface="Arial Narrow" panose="020B0606020202030204" pitchFamily="34" charset="0"/>
              </a:rPr>
              <a:t>Lentes ocupacionais</a:t>
            </a:r>
          </a:p>
          <a:p>
            <a:pPr algn="l">
              <a:lnSpc>
                <a:spcPts val="1600"/>
              </a:lnSpc>
              <a:spcBef>
                <a:spcPts val="600"/>
              </a:spcBef>
            </a:pPr>
            <a:r>
              <a:rPr lang="pt-BR" sz="2000" spc="300" dirty="0">
                <a:solidFill>
                  <a:schemeClr val="bg1"/>
                </a:solidFill>
                <a:latin typeface="Arial Narrow" panose="020B0606020202030204" pitchFamily="34" charset="0"/>
              </a:rPr>
              <a:t>Bifocais</a:t>
            </a:r>
          </a:p>
          <a:p>
            <a:pPr algn="l">
              <a:lnSpc>
                <a:spcPts val="1600"/>
              </a:lnSpc>
              <a:spcBef>
                <a:spcPts val="600"/>
              </a:spcBef>
            </a:pPr>
            <a:r>
              <a:rPr lang="pt-BR" sz="2000" spc="300" dirty="0">
                <a:solidFill>
                  <a:schemeClr val="bg1"/>
                </a:solidFill>
                <a:latin typeface="Arial Narrow" panose="020B0606020202030204" pitchFamily="34" charset="0"/>
              </a:rPr>
              <a:t>Visão simples</a:t>
            </a:r>
          </a:p>
          <a:p>
            <a:pPr algn="l">
              <a:lnSpc>
                <a:spcPts val="1600"/>
              </a:lnSpc>
              <a:spcBef>
                <a:spcPts val="600"/>
              </a:spcBef>
            </a:pPr>
            <a:r>
              <a:rPr lang="pt-BR" sz="2000" spc="300" dirty="0">
                <a:solidFill>
                  <a:schemeClr val="bg1"/>
                </a:solidFill>
                <a:latin typeface="Arial Narrow" panose="020B0606020202030204" pitchFamily="34" charset="0"/>
              </a:rPr>
              <a:t>Lentes </a:t>
            </a:r>
            <a:r>
              <a:rPr lang="pt-BR" sz="2000" spc="3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solares</a:t>
            </a:r>
          </a:p>
          <a:p>
            <a:pPr algn="l">
              <a:lnSpc>
                <a:spcPts val="1600"/>
              </a:lnSpc>
              <a:spcBef>
                <a:spcPts val="600"/>
              </a:spcBef>
            </a:pPr>
            <a:endParaRPr lang="pt-BR" sz="2000" spc="300" dirty="0" smtClean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pPr algn="l">
              <a:lnSpc>
                <a:spcPct val="100000"/>
              </a:lnSpc>
              <a:spcBef>
                <a:spcPts val="600"/>
              </a:spcBef>
            </a:pPr>
            <a:r>
              <a:rPr lang="pt-BR" sz="2000" b="1" spc="3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MATERIAIS</a:t>
            </a:r>
            <a:endParaRPr lang="pt-BR" sz="2000" b="1" spc="300" dirty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pPr algn="l">
              <a:lnSpc>
                <a:spcPct val="100000"/>
              </a:lnSpc>
            </a:pPr>
            <a:r>
              <a:rPr lang="pt-BR" sz="2000" spc="300" dirty="0" err="1">
                <a:solidFill>
                  <a:schemeClr val="bg1"/>
                </a:solidFill>
                <a:latin typeface="Arial Narrow" panose="020B0606020202030204" pitchFamily="34" charset="0"/>
              </a:rPr>
              <a:t>Trivex</a:t>
            </a:r>
            <a:endParaRPr lang="pt-BR" sz="2000" spc="300" dirty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pPr algn="l">
              <a:lnSpc>
                <a:spcPts val="1600"/>
              </a:lnSpc>
              <a:spcBef>
                <a:spcPts val="600"/>
              </a:spcBef>
            </a:pPr>
            <a:r>
              <a:rPr lang="pt-BR" sz="2000" spc="300" dirty="0">
                <a:solidFill>
                  <a:schemeClr val="bg1"/>
                </a:solidFill>
                <a:latin typeface="Arial Narrow" panose="020B0606020202030204" pitchFamily="34" charset="0"/>
              </a:rPr>
              <a:t>Médio </a:t>
            </a:r>
            <a:r>
              <a:rPr lang="pt-BR" sz="2000" spc="300" dirty="0" err="1">
                <a:solidFill>
                  <a:schemeClr val="bg1"/>
                </a:solidFill>
                <a:latin typeface="Arial Narrow" panose="020B0606020202030204" pitchFamily="34" charset="0"/>
              </a:rPr>
              <a:t>indice</a:t>
            </a:r>
            <a:r>
              <a:rPr lang="pt-BR" sz="2000" spc="300" dirty="0">
                <a:solidFill>
                  <a:schemeClr val="bg1"/>
                </a:solidFill>
                <a:latin typeface="Arial Narrow" panose="020B0606020202030204" pitchFamily="34" charset="0"/>
              </a:rPr>
              <a:t>  </a:t>
            </a:r>
          </a:p>
          <a:p>
            <a:pPr algn="l">
              <a:lnSpc>
                <a:spcPts val="1600"/>
              </a:lnSpc>
              <a:spcBef>
                <a:spcPts val="600"/>
              </a:spcBef>
            </a:pPr>
            <a:r>
              <a:rPr lang="pt-BR" sz="2000" spc="300" dirty="0">
                <a:solidFill>
                  <a:schemeClr val="bg1"/>
                </a:solidFill>
                <a:latin typeface="Arial Narrow" panose="020B0606020202030204" pitchFamily="34" charset="0"/>
              </a:rPr>
              <a:t>Alto índice</a:t>
            </a:r>
          </a:p>
          <a:p>
            <a:pPr algn="l">
              <a:lnSpc>
                <a:spcPts val="1600"/>
              </a:lnSpc>
              <a:spcBef>
                <a:spcPts val="600"/>
              </a:spcBef>
            </a:pPr>
            <a:r>
              <a:rPr lang="pt-BR" sz="2000" spc="300" dirty="0">
                <a:solidFill>
                  <a:schemeClr val="bg1"/>
                </a:solidFill>
                <a:latin typeface="Arial Narrow" panose="020B0606020202030204" pitchFamily="34" charset="0"/>
              </a:rPr>
              <a:t>Policarbonato </a:t>
            </a:r>
          </a:p>
          <a:p>
            <a:pPr algn="l">
              <a:lnSpc>
                <a:spcPts val="1600"/>
              </a:lnSpc>
              <a:spcBef>
                <a:spcPts val="600"/>
              </a:spcBef>
            </a:pPr>
            <a:r>
              <a:rPr lang="pt-BR" sz="2000" spc="3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Resina</a:t>
            </a:r>
          </a:p>
          <a:p>
            <a:pPr algn="l">
              <a:lnSpc>
                <a:spcPts val="1600"/>
              </a:lnSpc>
              <a:spcBef>
                <a:spcPts val="600"/>
              </a:spcBef>
            </a:pPr>
            <a:endParaRPr lang="pt-BR" sz="2000" b="1" spc="300" dirty="0" smtClean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pPr algn="l">
              <a:lnSpc>
                <a:spcPts val="1600"/>
              </a:lnSpc>
              <a:spcBef>
                <a:spcPts val="600"/>
              </a:spcBef>
            </a:pPr>
            <a:endParaRPr lang="pt-BR" sz="2000" b="1" spc="300" dirty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pPr algn="l">
              <a:lnSpc>
                <a:spcPct val="100000"/>
              </a:lnSpc>
              <a:spcBef>
                <a:spcPts val="600"/>
              </a:spcBef>
            </a:pPr>
            <a:r>
              <a:rPr lang="pt-BR" sz="2000" b="1" spc="3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BENEFÍCIOS</a:t>
            </a:r>
            <a:endParaRPr lang="pt-BR" sz="2000" b="1" spc="300" dirty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pPr algn="l">
              <a:lnSpc>
                <a:spcPct val="100000"/>
              </a:lnSpc>
              <a:spcBef>
                <a:spcPts val="600"/>
              </a:spcBef>
            </a:pPr>
            <a:r>
              <a:rPr lang="pt-BR" sz="2000" spc="300" dirty="0">
                <a:solidFill>
                  <a:schemeClr val="bg1"/>
                </a:solidFill>
                <a:latin typeface="Arial Narrow" panose="020B0606020202030204" pitchFamily="34" charset="0"/>
              </a:rPr>
              <a:t>Polarizadas</a:t>
            </a:r>
          </a:p>
          <a:p>
            <a:pPr algn="l">
              <a:lnSpc>
                <a:spcPts val="1600"/>
              </a:lnSpc>
              <a:spcBef>
                <a:spcPts val="600"/>
              </a:spcBef>
            </a:pPr>
            <a:r>
              <a:rPr lang="pt-BR" sz="2000" spc="300" dirty="0" err="1">
                <a:solidFill>
                  <a:schemeClr val="bg1"/>
                </a:solidFill>
                <a:latin typeface="Arial Narrow" panose="020B0606020202030204" pitchFamily="34" charset="0"/>
              </a:rPr>
              <a:t>Transitions</a:t>
            </a:r>
            <a:endParaRPr lang="pt-BR" sz="2000" spc="300" dirty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pPr algn="l">
              <a:lnSpc>
                <a:spcPts val="1600"/>
              </a:lnSpc>
              <a:spcBef>
                <a:spcPts val="600"/>
              </a:spcBef>
            </a:pPr>
            <a:r>
              <a:rPr lang="pt-BR" sz="2000" spc="300" dirty="0" err="1" smtClean="0">
                <a:solidFill>
                  <a:schemeClr val="bg1"/>
                </a:solidFill>
                <a:latin typeface="Arial Narrow" panose="020B0606020202030204" pitchFamily="34" charset="0"/>
              </a:rPr>
              <a:t>Antireflexo</a:t>
            </a:r>
            <a:endParaRPr lang="pt-BR" sz="2000" spc="300" dirty="0" smtClean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pPr algn="l">
              <a:lnSpc>
                <a:spcPts val="1600"/>
              </a:lnSpc>
              <a:spcBef>
                <a:spcPts val="600"/>
              </a:spcBef>
            </a:pPr>
            <a:r>
              <a:rPr lang="pt-BR" sz="2000" spc="3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Vídeo </a:t>
            </a:r>
            <a:r>
              <a:rPr lang="pt-BR" sz="2000" spc="300" dirty="0" err="1" smtClean="0">
                <a:solidFill>
                  <a:schemeClr val="bg1"/>
                </a:solidFill>
                <a:latin typeface="Arial Narrow" panose="020B0606020202030204" pitchFamily="34" charset="0"/>
              </a:rPr>
              <a:t>Filter</a:t>
            </a:r>
            <a:endParaRPr lang="pt-BR" sz="2000" spc="300" dirty="0" smtClean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pPr algn="l">
              <a:lnSpc>
                <a:spcPts val="1600"/>
              </a:lnSpc>
              <a:spcBef>
                <a:spcPts val="600"/>
              </a:spcBef>
            </a:pPr>
            <a:r>
              <a:rPr lang="pt-BR" sz="2000" spc="3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Night </a:t>
            </a:r>
            <a:r>
              <a:rPr lang="pt-BR" sz="2000" spc="300" dirty="0">
                <a:solidFill>
                  <a:schemeClr val="bg1"/>
                </a:solidFill>
                <a:latin typeface="Arial Narrow" panose="020B0606020202030204" pitchFamily="34" charset="0"/>
              </a:rPr>
              <a:t>drive</a:t>
            </a:r>
          </a:p>
          <a:p>
            <a:pPr algn="l">
              <a:lnSpc>
                <a:spcPct val="100000"/>
              </a:lnSpc>
              <a:spcBef>
                <a:spcPts val="600"/>
              </a:spcBef>
            </a:pPr>
            <a:endParaRPr lang="pt-BR" sz="2000" spc="300" dirty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pPr algn="l">
              <a:lnSpc>
                <a:spcPct val="100000"/>
              </a:lnSpc>
              <a:spcBef>
                <a:spcPts val="600"/>
              </a:spcBef>
            </a:pPr>
            <a:r>
              <a:rPr lang="pt-BR" sz="2000" b="1" spc="3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MARCAS</a:t>
            </a:r>
            <a:endParaRPr lang="pt-BR" sz="2000" b="1" spc="300" dirty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pPr algn="l">
              <a:lnSpc>
                <a:spcPct val="100000"/>
              </a:lnSpc>
              <a:spcBef>
                <a:spcPts val="600"/>
              </a:spcBef>
            </a:pPr>
            <a:r>
              <a:rPr lang="pt-BR" sz="2000" spc="300" dirty="0">
                <a:solidFill>
                  <a:schemeClr val="bg1"/>
                </a:solidFill>
                <a:latin typeface="Arial Narrow" panose="020B0606020202030204" pitchFamily="34" charset="0"/>
              </a:rPr>
              <a:t>Essilor</a:t>
            </a:r>
          </a:p>
          <a:p>
            <a:pPr algn="l">
              <a:lnSpc>
                <a:spcPts val="1600"/>
              </a:lnSpc>
              <a:spcBef>
                <a:spcPts val="600"/>
              </a:spcBef>
            </a:pPr>
            <a:r>
              <a:rPr lang="pt-BR" sz="2000" spc="300" dirty="0">
                <a:solidFill>
                  <a:schemeClr val="bg1"/>
                </a:solidFill>
                <a:latin typeface="Arial Narrow" panose="020B0606020202030204" pitchFamily="34" charset="0"/>
              </a:rPr>
              <a:t>Hoya</a:t>
            </a:r>
          </a:p>
          <a:p>
            <a:pPr algn="l">
              <a:lnSpc>
                <a:spcPts val="1600"/>
              </a:lnSpc>
              <a:spcBef>
                <a:spcPts val="600"/>
              </a:spcBef>
            </a:pPr>
            <a:r>
              <a:rPr lang="pt-BR" sz="2000" u="sng" spc="300" dirty="0" err="1">
                <a:solidFill>
                  <a:schemeClr val="bg1"/>
                </a:solidFill>
                <a:latin typeface="Arial Narrow" panose="020B0606020202030204" pitchFamily="34" charset="0"/>
              </a:rPr>
              <a:t>Zeiss</a:t>
            </a:r>
            <a:endParaRPr lang="pt-BR" sz="2000" u="sng" spc="300" dirty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pPr algn="l">
              <a:lnSpc>
                <a:spcPts val="1600"/>
              </a:lnSpc>
              <a:spcBef>
                <a:spcPts val="600"/>
              </a:spcBef>
            </a:pPr>
            <a:r>
              <a:rPr lang="pt-BR" sz="2000" spc="300" dirty="0">
                <a:solidFill>
                  <a:schemeClr val="bg1"/>
                </a:solidFill>
                <a:latin typeface="Arial Narrow" panose="020B0606020202030204" pitchFamily="34" charset="0"/>
              </a:rPr>
              <a:t>BSV.SA </a:t>
            </a:r>
          </a:p>
          <a:p>
            <a:pPr algn="l">
              <a:lnSpc>
                <a:spcPts val="1600"/>
              </a:lnSpc>
              <a:spcBef>
                <a:spcPts val="600"/>
              </a:spcBef>
            </a:pPr>
            <a:endParaRPr lang="pt-BR" sz="2000" spc="300" dirty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pPr algn="l">
              <a:lnSpc>
                <a:spcPct val="100000"/>
              </a:lnSpc>
              <a:spcBef>
                <a:spcPts val="600"/>
              </a:spcBef>
            </a:pPr>
            <a:endParaRPr lang="pt-BR" sz="200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7" name="Espaço Reservado para Texto 3">
            <a:extLst>
              <a:ext uri="{FF2B5EF4-FFF2-40B4-BE49-F238E27FC236}">
                <a16:creationId xmlns:a16="http://schemas.microsoft.com/office/drawing/2014/main" id="{D648DEE4-3AA0-4195-AC19-5D1CB0251594}"/>
              </a:ext>
            </a:extLst>
          </p:cNvPr>
          <p:cNvSpPr txBox="1">
            <a:spLocks/>
          </p:cNvSpPr>
          <p:nvPr/>
        </p:nvSpPr>
        <p:spPr>
          <a:xfrm>
            <a:off x="2743929" y="695508"/>
            <a:ext cx="4352450" cy="858344"/>
          </a:xfrm>
          <a:prstGeom prst="rect">
            <a:avLst/>
          </a:prstGeom>
        </p:spPr>
        <p:txBody>
          <a:bodyPr vert="horz" lIns="91448" tIns="45724" rIns="91448" bIns="45724" rtlCol="0" anchor="t">
            <a:noAutofit/>
          </a:bodyPr>
          <a:lstStyle>
            <a:lvl1pPr marL="0" indent="0" algn="ctr" defTabSz="1632753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3200" kern="1200" spc="60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326612" indent="-510235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pt-BR" sz="20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MAIS DE 40 TIPOS DE</a:t>
            </a:r>
          </a:p>
          <a:p>
            <a:pPr algn="l"/>
            <a:r>
              <a:rPr lang="pt-BR" sz="20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LENTES DE CONTATO</a:t>
            </a:r>
          </a:p>
          <a:p>
            <a:pPr algn="l"/>
            <a:endParaRPr lang="pt-BR" sz="28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Espaço Reservado para Texto 3">
            <a:extLst>
              <a:ext uri="{FF2B5EF4-FFF2-40B4-BE49-F238E27FC236}">
                <a16:creationId xmlns:a16="http://schemas.microsoft.com/office/drawing/2014/main" id="{287BAF14-48E9-4562-8A0E-7E3B8DFC4C42}"/>
              </a:ext>
            </a:extLst>
          </p:cNvPr>
          <p:cNvSpPr txBox="1">
            <a:spLocks/>
          </p:cNvSpPr>
          <p:nvPr/>
        </p:nvSpPr>
        <p:spPr>
          <a:xfrm>
            <a:off x="782000" y="5894539"/>
            <a:ext cx="3541072" cy="2719316"/>
          </a:xfrm>
          <a:prstGeom prst="rect">
            <a:avLst/>
          </a:prstGeom>
        </p:spPr>
        <p:txBody>
          <a:bodyPr vert="horz" lIns="91448" tIns="45724" rIns="91448" bIns="45724" rtlCol="0" anchor="t">
            <a:noAutofit/>
          </a:bodyPr>
          <a:lstStyle>
            <a:lvl1pPr marL="0" indent="0" algn="ctr" defTabSz="1632753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3200" kern="1200" spc="60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326612" indent="-510235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pt-BR" sz="2300" b="1" dirty="0">
                <a:solidFill>
                  <a:schemeClr val="bg1"/>
                </a:solidFill>
                <a:latin typeface="Arial Narrow" panose="020B0606020202030204" pitchFamily="34" charset="0"/>
              </a:rPr>
              <a:t>MARCAS</a:t>
            </a:r>
          </a:p>
          <a:p>
            <a:pPr algn="l">
              <a:lnSpc>
                <a:spcPct val="150000"/>
              </a:lnSpc>
            </a:pPr>
            <a:r>
              <a:rPr lang="pt-BR" sz="2000" dirty="0">
                <a:solidFill>
                  <a:schemeClr val="bg1"/>
                </a:solidFill>
                <a:latin typeface="Arial Narrow" panose="020B0606020202030204" pitchFamily="34" charset="0"/>
              </a:rPr>
              <a:t>Johnson &amp; Johnson</a:t>
            </a:r>
          </a:p>
          <a:p>
            <a:pPr algn="l">
              <a:lnSpc>
                <a:spcPct val="150000"/>
              </a:lnSpc>
            </a:pPr>
            <a:r>
              <a:rPr lang="pt-BR" sz="2000" dirty="0">
                <a:solidFill>
                  <a:schemeClr val="bg1"/>
                </a:solidFill>
                <a:latin typeface="Arial Narrow" panose="020B0606020202030204" pitchFamily="34" charset="0"/>
              </a:rPr>
              <a:t>Zeiss</a:t>
            </a:r>
          </a:p>
          <a:p>
            <a:pPr algn="l">
              <a:lnSpc>
                <a:spcPct val="150000"/>
              </a:lnSpc>
            </a:pPr>
            <a:r>
              <a:rPr lang="pt-BR" sz="2000" dirty="0">
                <a:solidFill>
                  <a:schemeClr val="bg1"/>
                </a:solidFill>
                <a:latin typeface="Arial Narrow" panose="020B0606020202030204" pitchFamily="34" charset="0"/>
              </a:rPr>
              <a:t>Baush &amp; Lomb</a:t>
            </a:r>
          </a:p>
          <a:p>
            <a:pPr algn="l">
              <a:lnSpc>
                <a:spcPct val="150000"/>
              </a:lnSpc>
            </a:pPr>
            <a:r>
              <a:rPr lang="pt-BR" sz="2000" dirty="0">
                <a:solidFill>
                  <a:schemeClr val="bg1"/>
                </a:solidFill>
                <a:latin typeface="Arial Narrow" panose="020B0606020202030204" pitchFamily="34" charset="0"/>
              </a:rPr>
              <a:t>Coopervision</a:t>
            </a:r>
          </a:p>
          <a:p>
            <a:pPr algn="l">
              <a:lnSpc>
                <a:spcPct val="150000"/>
              </a:lnSpc>
            </a:pPr>
            <a:r>
              <a:rPr lang="pt-BR" sz="2000" dirty="0">
                <a:solidFill>
                  <a:schemeClr val="bg1"/>
                </a:solidFill>
                <a:latin typeface="Arial Narrow" panose="020B0606020202030204" pitchFamily="34" charset="0"/>
              </a:rPr>
              <a:t>Solótica</a:t>
            </a:r>
          </a:p>
          <a:p>
            <a:pPr algn="l">
              <a:lnSpc>
                <a:spcPct val="150000"/>
              </a:lnSpc>
            </a:pPr>
            <a:r>
              <a:rPr lang="pt-BR" sz="2000" dirty="0">
                <a:solidFill>
                  <a:schemeClr val="bg1"/>
                </a:solidFill>
                <a:latin typeface="Arial Narrow" panose="020B0606020202030204" pitchFamily="34" charset="0"/>
              </a:rPr>
              <a:t>Alcon -Novartis</a:t>
            </a:r>
          </a:p>
        </p:txBody>
      </p:sp>
      <p:sp>
        <p:nvSpPr>
          <p:cNvPr id="10" name="Espaço Reservado para Texto 3">
            <a:extLst>
              <a:ext uri="{FF2B5EF4-FFF2-40B4-BE49-F238E27FC236}">
                <a16:creationId xmlns:a16="http://schemas.microsoft.com/office/drawing/2014/main" id="{853DB545-6981-496D-B69E-EFE1DEE4CEE8}"/>
              </a:ext>
            </a:extLst>
          </p:cNvPr>
          <p:cNvSpPr txBox="1">
            <a:spLocks/>
          </p:cNvSpPr>
          <p:nvPr/>
        </p:nvSpPr>
        <p:spPr>
          <a:xfrm>
            <a:off x="12780137" y="726911"/>
            <a:ext cx="5803024" cy="852623"/>
          </a:xfrm>
          <a:prstGeom prst="rect">
            <a:avLst/>
          </a:prstGeom>
        </p:spPr>
        <p:txBody>
          <a:bodyPr vert="horz" lIns="91448" tIns="45724" rIns="91448" bIns="45724" rtlCol="0" anchor="t">
            <a:noAutofit/>
          </a:bodyPr>
          <a:lstStyle>
            <a:lvl1pPr marL="0" indent="0" algn="ctr" defTabSz="1632753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3200" kern="1200" spc="60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326612" indent="-510235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pt-BR" sz="2000" spc="3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OS MAIS DIVERSOS </a:t>
            </a:r>
          </a:p>
          <a:p>
            <a:pPr algn="l"/>
            <a:r>
              <a:rPr lang="pt-BR" sz="2000" spc="3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ACESSÓRIOS PARA ÓCULOS</a:t>
            </a:r>
          </a:p>
          <a:p>
            <a:pPr algn="l"/>
            <a:endParaRPr lang="pt-BR" sz="2400" dirty="0">
              <a:solidFill>
                <a:srgbClr val="0060A8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6" name="Imagem 55">
            <a:extLst>
              <a:ext uri="{FF2B5EF4-FFF2-40B4-BE49-F238E27FC236}">
                <a16:creationId xmlns:a16="http://schemas.microsoft.com/office/drawing/2014/main" id="{3BFB17D4-D0E8-4C41-A6EE-7271C294DAE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528" y="6648388"/>
            <a:ext cx="254665" cy="247025"/>
          </a:xfrm>
          <a:prstGeom prst="rect">
            <a:avLst/>
          </a:prstGeom>
        </p:spPr>
      </p:pic>
      <p:pic>
        <p:nvPicPr>
          <p:cNvPr id="58" name="Imagem 57">
            <a:extLst>
              <a:ext uri="{FF2B5EF4-FFF2-40B4-BE49-F238E27FC236}">
                <a16:creationId xmlns:a16="http://schemas.microsoft.com/office/drawing/2014/main" id="{29172691-7755-4D10-B34C-FF911F029A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528" y="7092462"/>
            <a:ext cx="254665" cy="247025"/>
          </a:xfrm>
          <a:prstGeom prst="rect">
            <a:avLst/>
          </a:prstGeom>
        </p:spPr>
      </p:pic>
      <p:pic>
        <p:nvPicPr>
          <p:cNvPr id="59" name="Imagem 58">
            <a:extLst>
              <a:ext uri="{FF2B5EF4-FFF2-40B4-BE49-F238E27FC236}">
                <a16:creationId xmlns:a16="http://schemas.microsoft.com/office/drawing/2014/main" id="{85C06B65-1A70-43A1-80F5-05BDDC1043A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528" y="7515971"/>
            <a:ext cx="254665" cy="247025"/>
          </a:xfrm>
          <a:prstGeom prst="rect">
            <a:avLst/>
          </a:prstGeom>
        </p:spPr>
      </p:pic>
      <p:pic>
        <p:nvPicPr>
          <p:cNvPr id="60" name="Imagem 59">
            <a:extLst>
              <a:ext uri="{FF2B5EF4-FFF2-40B4-BE49-F238E27FC236}">
                <a16:creationId xmlns:a16="http://schemas.microsoft.com/office/drawing/2014/main" id="{A1AB4DAC-E90E-4241-96FD-3FCBFE6FCAF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528" y="7960045"/>
            <a:ext cx="254665" cy="247025"/>
          </a:xfrm>
          <a:prstGeom prst="rect">
            <a:avLst/>
          </a:prstGeom>
        </p:spPr>
      </p:pic>
      <p:pic>
        <p:nvPicPr>
          <p:cNvPr id="61" name="Imagem 60">
            <a:extLst>
              <a:ext uri="{FF2B5EF4-FFF2-40B4-BE49-F238E27FC236}">
                <a16:creationId xmlns:a16="http://schemas.microsoft.com/office/drawing/2014/main" id="{3BED16BD-7D16-4CF1-8439-48A3318DE2D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528" y="8432957"/>
            <a:ext cx="254665" cy="247025"/>
          </a:xfrm>
          <a:prstGeom prst="rect">
            <a:avLst/>
          </a:prstGeom>
        </p:spPr>
      </p:pic>
      <p:pic>
        <p:nvPicPr>
          <p:cNvPr id="62" name="Imagem 61">
            <a:extLst>
              <a:ext uri="{FF2B5EF4-FFF2-40B4-BE49-F238E27FC236}">
                <a16:creationId xmlns:a16="http://schemas.microsoft.com/office/drawing/2014/main" id="{4FA7B2E1-1299-4CC7-BA2D-FD6F3DDFDB9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528" y="8877031"/>
            <a:ext cx="254665" cy="247025"/>
          </a:xfrm>
          <a:prstGeom prst="rect">
            <a:avLst/>
          </a:prstGeom>
        </p:spPr>
      </p:pic>
      <p:pic>
        <p:nvPicPr>
          <p:cNvPr id="63" name="Imagem 62">
            <a:extLst>
              <a:ext uri="{FF2B5EF4-FFF2-40B4-BE49-F238E27FC236}">
                <a16:creationId xmlns:a16="http://schemas.microsoft.com/office/drawing/2014/main" id="{CB7FED16-2430-451D-BACC-FC0F7019D7F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21" y="7311756"/>
            <a:ext cx="254665" cy="247025"/>
          </a:xfrm>
          <a:prstGeom prst="rect">
            <a:avLst/>
          </a:prstGeom>
        </p:spPr>
      </p:pic>
      <p:pic>
        <p:nvPicPr>
          <p:cNvPr id="64" name="Imagem 63">
            <a:extLst>
              <a:ext uri="{FF2B5EF4-FFF2-40B4-BE49-F238E27FC236}">
                <a16:creationId xmlns:a16="http://schemas.microsoft.com/office/drawing/2014/main" id="{5F644AA3-EE18-428F-B1D7-9C478EC21D5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2737" y="6452596"/>
            <a:ext cx="254665" cy="247025"/>
          </a:xfrm>
          <a:prstGeom prst="rect">
            <a:avLst/>
          </a:prstGeom>
        </p:spPr>
      </p:pic>
      <p:pic>
        <p:nvPicPr>
          <p:cNvPr id="65" name="Imagem 64">
            <a:extLst>
              <a:ext uri="{FF2B5EF4-FFF2-40B4-BE49-F238E27FC236}">
                <a16:creationId xmlns:a16="http://schemas.microsoft.com/office/drawing/2014/main" id="{129585C6-734B-4901-B06B-C0111049668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6779" y="6725568"/>
            <a:ext cx="254665" cy="247025"/>
          </a:xfrm>
          <a:prstGeom prst="rect">
            <a:avLst/>
          </a:prstGeom>
        </p:spPr>
      </p:pic>
      <p:pic>
        <p:nvPicPr>
          <p:cNvPr id="66" name="Imagem 65">
            <a:extLst>
              <a:ext uri="{FF2B5EF4-FFF2-40B4-BE49-F238E27FC236}">
                <a16:creationId xmlns:a16="http://schemas.microsoft.com/office/drawing/2014/main" id="{86117EDB-807F-45B3-9C3B-7B52B3A5EE6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2725" y="8900643"/>
            <a:ext cx="254665" cy="247025"/>
          </a:xfrm>
          <a:prstGeom prst="rect">
            <a:avLst/>
          </a:prstGeom>
        </p:spPr>
      </p:pic>
      <p:pic>
        <p:nvPicPr>
          <p:cNvPr id="67" name="Imagem 66">
            <a:extLst>
              <a:ext uri="{FF2B5EF4-FFF2-40B4-BE49-F238E27FC236}">
                <a16:creationId xmlns:a16="http://schemas.microsoft.com/office/drawing/2014/main" id="{25936D1F-7280-4DD9-8AAE-F44CB7FDF49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6560" y="9162574"/>
            <a:ext cx="254665" cy="247025"/>
          </a:xfrm>
          <a:prstGeom prst="rect">
            <a:avLst/>
          </a:prstGeom>
        </p:spPr>
      </p:pic>
      <p:pic>
        <p:nvPicPr>
          <p:cNvPr id="69" name="Imagem 68">
            <a:extLst>
              <a:ext uri="{FF2B5EF4-FFF2-40B4-BE49-F238E27FC236}">
                <a16:creationId xmlns:a16="http://schemas.microsoft.com/office/drawing/2014/main" id="{64C51607-D816-42AA-ABD1-D5BC26F4ABC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344" y="7024486"/>
            <a:ext cx="254665" cy="247025"/>
          </a:xfrm>
          <a:prstGeom prst="rect">
            <a:avLst/>
          </a:prstGeom>
        </p:spPr>
      </p:pic>
      <p:pic>
        <p:nvPicPr>
          <p:cNvPr id="79" name="Imagem 78">
            <a:extLst>
              <a:ext uri="{FF2B5EF4-FFF2-40B4-BE49-F238E27FC236}">
                <a16:creationId xmlns:a16="http://schemas.microsoft.com/office/drawing/2014/main" id="{B7D0104F-3CAA-4897-A6DA-A6C138CB043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8994" y="9698613"/>
            <a:ext cx="254665" cy="247025"/>
          </a:xfrm>
          <a:prstGeom prst="rect">
            <a:avLst/>
          </a:prstGeom>
        </p:spPr>
      </p:pic>
      <p:pic>
        <p:nvPicPr>
          <p:cNvPr id="80" name="Imagem 79">
            <a:extLst>
              <a:ext uri="{FF2B5EF4-FFF2-40B4-BE49-F238E27FC236}">
                <a16:creationId xmlns:a16="http://schemas.microsoft.com/office/drawing/2014/main" id="{E8EE6F9D-7984-40A3-A246-4C2415AE40F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7974" y="7104397"/>
            <a:ext cx="254665" cy="247025"/>
          </a:xfrm>
          <a:prstGeom prst="rect">
            <a:avLst/>
          </a:prstGeom>
        </p:spPr>
      </p:pic>
      <p:pic>
        <p:nvPicPr>
          <p:cNvPr id="87" name="Imagem 86">
            <a:extLst>
              <a:ext uri="{FF2B5EF4-FFF2-40B4-BE49-F238E27FC236}">
                <a16:creationId xmlns:a16="http://schemas.microsoft.com/office/drawing/2014/main" id="{ED7470F5-44F1-4BDB-A63E-34BA54C72E2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5285" y="9445916"/>
            <a:ext cx="254665" cy="247025"/>
          </a:xfrm>
          <a:prstGeom prst="rect">
            <a:avLst/>
          </a:prstGeom>
        </p:spPr>
      </p:pic>
      <p:sp>
        <p:nvSpPr>
          <p:cNvPr id="93" name="Retângulo 92">
            <a:extLst>
              <a:ext uri="{FF2B5EF4-FFF2-40B4-BE49-F238E27FC236}">
                <a16:creationId xmlns:a16="http://schemas.microsoft.com/office/drawing/2014/main" id="{33C0E107-17C0-406C-BC33-C034DEF8E3F9}"/>
              </a:ext>
            </a:extLst>
          </p:cNvPr>
          <p:cNvSpPr/>
          <p:nvPr/>
        </p:nvSpPr>
        <p:spPr>
          <a:xfrm>
            <a:off x="12597167" y="6034730"/>
            <a:ext cx="5415867" cy="4300936"/>
          </a:xfrm>
          <a:prstGeom prst="rect">
            <a:avLst/>
          </a:prstGeom>
          <a:solidFill>
            <a:srgbClr val="0060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pt-BR">
              <a:solidFill>
                <a:schemeClr val="tx1"/>
              </a:solidFill>
            </a:endParaRPr>
          </a:p>
        </p:txBody>
      </p:sp>
      <p:pic>
        <p:nvPicPr>
          <p:cNvPr id="89" name="Imagem 88">
            <a:extLst>
              <a:ext uri="{FF2B5EF4-FFF2-40B4-BE49-F238E27FC236}">
                <a16:creationId xmlns:a16="http://schemas.microsoft.com/office/drawing/2014/main" id="{8EEF0608-E879-4F3A-AC05-1C911773026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49313" y="7670678"/>
            <a:ext cx="254665" cy="247025"/>
          </a:xfrm>
          <a:prstGeom prst="rect">
            <a:avLst/>
          </a:prstGeom>
        </p:spPr>
      </p:pic>
      <p:pic>
        <p:nvPicPr>
          <p:cNvPr id="90" name="Imagem 89">
            <a:extLst>
              <a:ext uri="{FF2B5EF4-FFF2-40B4-BE49-F238E27FC236}">
                <a16:creationId xmlns:a16="http://schemas.microsoft.com/office/drawing/2014/main" id="{EF5C53B1-57E7-4978-8829-D379C3F296F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0400" y="6488423"/>
            <a:ext cx="254665" cy="247025"/>
          </a:xfrm>
          <a:prstGeom prst="rect">
            <a:avLst/>
          </a:prstGeom>
        </p:spPr>
      </p:pic>
      <p:pic>
        <p:nvPicPr>
          <p:cNvPr id="91" name="Imagem 90">
            <a:extLst>
              <a:ext uri="{FF2B5EF4-FFF2-40B4-BE49-F238E27FC236}">
                <a16:creationId xmlns:a16="http://schemas.microsoft.com/office/drawing/2014/main" id="{E36DAED2-E480-4D2D-878C-96F81EA2C31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1117" y="8797243"/>
            <a:ext cx="254665" cy="247025"/>
          </a:xfrm>
          <a:prstGeom prst="rect">
            <a:avLst/>
          </a:prstGeom>
        </p:spPr>
      </p:pic>
      <p:sp>
        <p:nvSpPr>
          <p:cNvPr id="12" name="Espaço Reservado para Texto 3">
            <a:extLst>
              <a:ext uri="{FF2B5EF4-FFF2-40B4-BE49-F238E27FC236}">
                <a16:creationId xmlns:a16="http://schemas.microsoft.com/office/drawing/2014/main" id="{E2DC6432-79E9-43F9-8247-E408872556BB}"/>
              </a:ext>
            </a:extLst>
          </p:cNvPr>
          <p:cNvSpPr txBox="1">
            <a:spLocks/>
          </p:cNvSpPr>
          <p:nvPr/>
        </p:nvSpPr>
        <p:spPr>
          <a:xfrm>
            <a:off x="13168990" y="5923120"/>
            <a:ext cx="5289877" cy="3686378"/>
          </a:xfrm>
          <a:prstGeom prst="rect">
            <a:avLst/>
          </a:prstGeom>
        </p:spPr>
        <p:txBody>
          <a:bodyPr vert="horz" lIns="91448" tIns="45724" rIns="91448" bIns="45724" rtlCol="0" anchor="t">
            <a:noAutofit/>
          </a:bodyPr>
          <a:lstStyle>
            <a:lvl1pPr marL="0" indent="0" algn="ctr" defTabSz="1632753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3200" kern="1200" spc="60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326612" indent="-510235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pt-BR" sz="23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ACESSÓRIOS</a:t>
            </a:r>
            <a:endParaRPr lang="pt-BR" sz="23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pPr algn="l">
              <a:lnSpc>
                <a:spcPct val="150000"/>
              </a:lnSpc>
            </a:pPr>
            <a:r>
              <a:rPr lang="pt-BR" sz="2000" dirty="0">
                <a:solidFill>
                  <a:schemeClr val="bg1"/>
                </a:solidFill>
                <a:latin typeface="Arial Narrow" panose="020B0606020202030204" pitchFamily="34" charset="0"/>
              </a:rPr>
              <a:t>Kit de higienização</a:t>
            </a:r>
          </a:p>
          <a:p>
            <a:pPr algn="l">
              <a:lnSpc>
                <a:spcPct val="100000"/>
              </a:lnSpc>
            </a:pPr>
            <a:r>
              <a:rPr lang="pt-BR" sz="2000" dirty="0">
                <a:solidFill>
                  <a:schemeClr val="bg1"/>
                </a:solidFill>
                <a:latin typeface="Arial Narrow" panose="020B0606020202030204" pitchFamily="34" charset="0"/>
              </a:rPr>
              <a:t>Flanelas de micro fibra   importadas </a:t>
            </a:r>
          </a:p>
          <a:p>
            <a:pPr algn="l">
              <a:lnSpc>
                <a:spcPct val="100000"/>
              </a:lnSpc>
            </a:pPr>
            <a:r>
              <a:rPr lang="pt-BR" sz="20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Soluções </a:t>
            </a:r>
            <a:r>
              <a:rPr lang="pt-BR" sz="2000" dirty="0">
                <a:solidFill>
                  <a:schemeClr val="bg1"/>
                </a:solidFill>
                <a:latin typeface="Arial Narrow" panose="020B0606020202030204" pitchFamily="34" charset="0"/>
              </a:rPr>
              <a:t>para limpeza de lentes de contato</a:t>
            </a:r>
          </a:p>
          <a:p>
            <a:pPr algn="l">
              <a:lnSpc>
                <a:spcPct val="100000"/>
              </a:lnSpc>
            </a:pPr>
            <a:r>
              <a:rPr lang="pt-BR" sz="2000" dirty="0">
                <a:solidFill>
                  <a:schemeClr val="bg1"/>
                </a:solidFill>
                <a:latin typeface="Arial Narrow" panose="020B0606020202030204" pitchFamily="34" charset="0"/>
              </a:rPr>
              <a:t>Estojo personalizados para lentes de contato</a:t>
            </a:r>
          </a:p>
        </p:txBody>
      </p:sp>
      <p:pic>
        <p:nvPicPr>
          <p:cNvPr id="37" name="Imagem 36">
            <a:extLst>
              <a:ext uri="{FF2B5EF4-FFF2-40B4-BE49-F238E27FC236}">
                <a16:creationId xmlns:a16="http://schemas.microsoft.com/office/drawing/2014/main" id="{6E6B3067-B9BE-4A7A-988F-230C3289AD7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252" y="7882263"/>
            <a:ext cx="254665" cy="247025"/>
          </a:xfrm>
          <a:prstGeom prst="rect">
            <a:avLst/>
          </a:prstGeom>
        </p:spPr>
      </p:pic>
      <p:pic>
        <p:nvPicPr>
          <p:cNvPr id="38" name="Imagem 37">
            <a:extLst>
              <a:ext uri="{FF2B5EF4-FFF2-40B4-BE49-F238E27FC236}">
                <a16:creationId xmlns:a16="http://schemas.microsoft.com/office/drawing/2014/main" id="{A5BF7CD9-A278-44D8-B042-96FC403124D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21" y="7590284"/>
            <a:ext cx="254665" cy="247025"/>
          </a:xfrm>
          <a:prstGeom prst="rect">
            <a:avLst/>
          </a:prstGeom>
        </p:spPr>
      </p:pic>
      <p:pic>
        <p:nvPicPr>
          <p:cNvPr id="42" name="Imagem 41">
            <a:extLst>
              <a:ext uri="{FF2B5EF4-FFF2-40B4-BE49-F238E27FC236}">
                <a16:creationId xmlns:a16="http://schemas.microsoft.com/office/drawing/2014/main" id="{56CB0111-A9B7-4080-AF78-D77B23F6225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4752" y="6684011"/>
            <a:ext cx="254665" cy="247025"/>
          </a:xfrm>
          <a:prstGeom prst="rect">
            <a:avLst/>
          </a:prstGeom>
        </p:spPr>
      </p:pic>
      <p:pic>
        <p:nvPicPr>
          <p:cNvPr id="43" name="Imagem 42">
            <a:extLst>
              <a:ext uri="{FF2B5EF4-FFF2-40B4-BE49-F238E27FC236}">
                <a16:creationId xmlns:a16="http://schemas.microsoft.com/office/drawing/2014/main" id="{5F73D24F-4DE5-4B7C-BDA2-AB056122581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1248" y="7022051"/>
            <a:ext cx="254665" cy="247025"/>
          </a:xfrm>
          <a:prstGeom prst="rect">
            <a:avLst/>
          </a:prstGeom>
        </p:spPr>
      </p:pic>
      <p:pic>
        <p:nvPicPr>
          <p:cNvPr id="46" name="Imagem 45">
            <a:extLst>
              <a:ext uri="{FF2B5EF4-FFF2-40B4-BE49-F238E27FC236}">
                <a16:creationId xmlns:a16="http://schemas.microsoft.com/office/drawing/2014/main" id="{7E0CCEEF-A4FC-4536-B22F-3CB1D23C1B2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49312" y="8243334"/>
            <a:ext cx="254665" cy="247025"/>
          </a:xfrm>
          <a:prstGeom prst="rect">
            <a:avLst/>
          </a:prstGeom>
        </p:spPr>
      </p:pic>
      <p:pic>
        <p:nvPicPr>
          <p:cNvPr id="50" name="Imagem 49">
            <a:extLst>
              <a:ext uri="{FF2B5EF4-FFF2-40B4-BE49-F238E27FC236}">
                <a16:creationId xmlns:a16="http://schemas.microsoft.com/office/drawing/2014/main" id="{93848994-8196-4C5B-9444-D8400FC4C1D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4053" y="9628780"/>
            <a:ext cx="254665" cy="247025"/>
          </a:xfrm>
          <a:prstGeom prst="rect">
            <a:avLst/>
          </a:prstGeom>
        </p:spPr>
      </p:pic>
      <p:pic>
        <p:nvPicPr>
          <p:cNvPr id="51" name="Imagem 50">
            <a:extLst>
              <a:ext uri="{FF2B5EF4-FFF2-40B4-BE49-F238E27FC236}">
                <a16:creationId xmlns:a16="http://schemas.microsoft.com/office/drawing/2014/main" id="{C2608B26-A3C0-4ACD-B243-75BB03D4F80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0400" y="6807524"/>
            <a:ext cx="254665" cy="247025"/>
          </a:xfrm>
          <a:prstGeom prst="rect">
            <a:avLst/>
          </a:prstGeom>
        </p:spPr>
      </p:pic>
      <p:pic>
        <p:nvPicPr>
          <p:cNvPr id="52" name="Imagem 51">
            <a:extLst>
              <a:ext uri="{FF2B5EF4-FFF2-40B4-BE49-F238E27FC236}">
                <a16:creationId xmlns:a16="http://schemas.microsoft.com/office/drawing/2014/main" id="{C485A819-22D2-4523-BD78-5532C8B9EE3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5003" y="9090550"/>
            <a:ext cx="254665" cy="247025"/>
          </a:xfrm>
          <a:prstGeom prst="rect">
            <a:avLst/>
          </a:prstGeom>
        </p:spPr>
      </p:pic>
      <p:pic>
        <p:nvPicPr>
          <p:cNvPr id="53" name="Imagem 52">
            <a:extLst>
              <a:ext uri="{FF2B5EF4-FFF2-40B4-BE49-F238E27FC236}">
                <a16:creationId xmlns:a16="http://schemas.microsoft.com/office/drawing/2014/main" id="{CD6FFA7F-8B48-4200-ADFE-3D11A98C390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7974" y="9367129"/>
            <a:ext cx="254665" cy="247025"/>
          </a:xfrm>
          <a:prstGeom prst="rect">
            <a:avLst/>
          </a:prstGeom>
        </p:spPr>
      </p:pic>
      <p:pic>
        <p:nvPicPr>
          <p:cNvPr id="54" name="Imagem 53">
            <a:extLst>
              <a:ext uri="{FF2B5EF4-FFF2-40B4-BE49-F238E27FC236}">
                <a16:creationId xmlns:a16="http://schemas.microsoft.com/office/drawing/2014/main" id="{138B4F3C-A515-4805-B4CE-FA2C2843933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0682" y="9959321"/>
            <a:ext cx="254665" cy="247025"/>
          </a:xfrm>
          <a:prstGeom prst="rect">
            <a:avLst/>
          </a:prstGeom>
        </p:spPr>
      </p:pic>
      <p:sp>
        <p:nvSpPr>
          <p:cNvPr id="57" name="Pentágono 56"/>
          <p:cNvSpPr/>
          <p:nvPr/>
        </p:nvSpPr>
        <p:spPr>
          <a:xfrm>
            <a:off x="-655984" y="557598"/>
            <a:ext cx="3104752" cy="1083401"/>
          </a:xfrm>
          <a:prstGeom prst="homePlat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pt-BR">
              <a:solidFill>
                <a:schemeClr val="tx1"/>
              </a:solidFill>
            </a:endParaRPr>
          </a:p>
        </p:txBody>
      </p:sp>
      <p:sp>
        <p:nvSpPr>
          <p:cNvPr id="49" name="Pentágono 48"/>
          <p:cNvSpPr/>
          <p:nvPr/>
        </p:nvSpPr>
        <p:spPr>
          <a:xfrm>
            <a:off x="-756507" y="560111"/>
            <a:ext cx="3104752" cy="1083401"/>
          </a:xfrm>
          <a:prstGeom prst="homePlate">
            <a:avLst/>
          </a:prstGeom>
          <a:solidFill>
            <a:srgbClr val="003C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pt-BR">
              <a:solidFill>
                <a:schemeClr val="tx1"/>
              </a:solidFill>
            </a:endParaRPr>
          </a:p>
        </p:txBody>
      </p:sp>
      <p:sp>
        <p:nvSpPr>
          <p:cNvPr id="55" name="Espaço Reservado para Texto 1">
            <a:extLst>
              <a:ext uri="{FF2B5EF4-FFF2-40B4-BE49-F238E27FC236}">
                <a16:creationId xmlns:a16="http://schemas.microsoft.com/office/drawing/2014/main" id="{DF74438A-B4C3-4931-A250-1727E431035C}"/>
              </a:ext>
            </a:extLst>
          </p:cNvPr>
          <p:cNvSpPr txBox="1">
            <a:spLocks/>
          </p:cNvSpPr>
          <p:nvPr/>
        </p:nvSpPr>
        <p:spPr>
          <a:xfrm>
            <a:off x="-2872335" y="507985"/>
            <a:ext cx="7695855" cy="1065867"/>
          </a:xfrm>
          <a:prstGeom prst="rect">
            <a:avLst/>
          </a:prstGeom>
        </p:spPr>
        <p:txBody>
          <a:bodyPr vert="horz" lIns="163275" tIns="81638" rIns="163275" bIns="81638" rtlCol="0" anchor="ctr">
            <a:noAutofit/>
          </a:bodyPr>
          <a:lstStyle>
            <a:lvl1pPr marL="0" indent="0" algn="l" defTabSz="1632916" rtl="0" eaLnBrk="1" latinLnBrk="0" hangingPunct="1"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None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26745" indent="-510286" algn="l" defTabSz="16329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1145" indent="-408229" algn="l" defTabSz="16329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603" indent="-408229" algn="l" defTabSz="16329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4060" indent="-408229" algn="l" defTabSz="16329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519" indent="-408229" algn="l" defTabSz="16329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977" indent="-408229" algn="l" defTabSz="16329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3434" indent="-408229" algn="l" defTabSz="16329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893" indent="-408229" algn="l" defTabSz="16329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pt-BR" sz="48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3º</a:t>
            </a:r>
          </a:p>
          <a:p>
            <a:pPr algn="ctr">
              <a:lnSpc>
                <a:spcPct val="100000"/>
              </a:lnSpc>
            </a:pPr>
            <a:r>
              <a:rPr lang="pt-BR" sz="18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TERCEIRO</a:t>
            </a:r>
            <a:endParaRPr lang="pt-BR" sz="18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8" name="Retângulo 67">
            <a:extLst>
              <a:ext uri="{FF2B5EF4-FFF2-40B4-BE49-F238E27FC236}">
                <a16:creationId xmlns:a16="http://schemas.microsoft.com/office/drawing/2014/main" id="{FCE22FF8-1F02-4782-B224-D61A7CF63F5D}"/>
              </a:ext>
            </a:extLst>
          </p:cNvPr>
          <p:cNvSpPr/>
          <p:nvPr/>
        </p:nvSpPr>
        <p:spPr>
          <a:xfrm>
            <a:off x="7277069" y="778015"/>
            <a:ext cx="45719" cy="6300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pt-BR">
              <a:solidFill>
                <a:schemeClr val="tx1"/>
              </a:solidFill>
            </a:endParaRPr>
          </a:p>
        </p:txBody>
      </p:sp>
      <p:sp>
        <p:nvSpPr>
          <p:cNvPr id="70" name="Retângulo 69">
            <a:extLst>
              <a:ext uri="{FF2B5EF4-FFF2-40B4-BE49-F238E27FC236}">
                <a16:creationId xmlns:a16="http://schemas.microsoft.com/office/drawing/2014/main" id="{FCE22FF8-1F02-4782-B224-D61A7CF63F5D}"/>
              </a:ext>
            </a:extLst>
          </p:cNvPr>
          <p:cNvSpPr/>
          <p:nvPr/>
        </p:nvSpPr>
        <p:spPr>
          <a:xfrm>
            <a:off x="12226746" y="807776"/>
            <a:ext cx="45719" cy="6300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pt-BR" dirty="0" smtClean="0">
              <a:solidFill>
                <a:schemeClr val="tx1"/>
              </a:solidFill>
            </a:endParaRPr>
          </a:p>
        </p:txBody>
      </p:sp>
      <p:pic>
        <p:nvPicPr>
          <p:cNvPr id="71" name="Imagem 70">
            <a:extLst>
              <a:ext uri="{FF2B5EF4-FFF2-40B4-BE49-F238E27FC236}">
                <a16:creationId xmlns:a16="http://schemas.microsoft.com/office/drawing/2014/main" id="{E8EE6F9D-7984-40A3-A246-4C2415AE40F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5003" y="7654932"/>
            <a:ext cx="254665" cy="247025"/>
          </a:xfrm>
          <a:prstGeom prst="rect">
            <a:avLst/>
          </a:prstGeom>
        </p:spPr>
      </p:pic>
      <p:pic>
        <p:nvPicPr>
          <p:cNvPr id="72" name="Imagem 71">
            <a:extLst>
              <a:ext uri="{FF2B5EF4-FFF2-40B4-BE49-F238E27FC236}">
                <a16:creationId xmlns:a16="http://schemas.microsoft.com/office/drawing/2014/main" id="{C2608B26-A3C0-4ACD-B243-75BB03D4F80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7429" y="7358059"/>
            <a:ext cx="254665" cy="247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0476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プレースホルダー 1"/>
          <p:cNvSpPr>
            <a:spLocks noGrp="1"/>
          </p:cNvSpPr>
          <p:nvPr>
            <p:ph type="body" sz="quarter" idx="11"/>
          </p:nvPr>
        </p:nvSpPr>
        <p:spPr>
          <a:xfrm>
            <a:off x="637394" y="3433161"/>
            <a:ext cx="5851158" cy="5851158"/>
          </a:xfrm>
        </p:spPr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タイトル 5"/>
          <p:cNvSpPr>
            <a:spLocks noGrp="1"/>
          </p:cNvSpPr>
          <p:nvPr>
            <p:ph type="ctrTitle"/>
          </p:nvPr>
        </p:nvSpPr>
        <p:spPr>
          <a:xfrm>
            <a:off x="740357" y="5684209"/>
            <a:ext cx="5748196" cy="4005792"/>
          </a:xfrm>
        </p:spPr>
        <p:txBody>
          <a:bodyPr/>
          <a:lstStyle/>
          <a:p>
            <a:r>
              <a:rPr kumimoji="1" lang="pt-BR" altLang="ja-JP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Um e-commerce </a:t>
            </a:r>
            <a:r>
              <a:rPr kumimoji="1" lang="pt-BR" altLang="ja-JP" sz="3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completo sem burocracia nenhuma!</a:t>
            </a:r>
            <a:endParaRPr kumimoji="1" lang="ja-JP" altLang="en-US" sz="3600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4" name="Imagem 13">
            <a:extLst>
              <a:ext uri="{FF2B5EF4-FFF2-40B4-BE49-F238E27FC236}">
                <a16:creationId xmlns:a16="http://schemas.microsoft.com/office/drawing/2014/main" id="{4BB42B4F-33B8-4005-AE07-3F5D8E8883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1348" y="4116852"/>
            <a:ext cx="1575312" cy="1511987"/>
          </a:xfrm>
          <a:prstGeom prst="rect">
            <a:avLst/>
          </a:prstGeom>
        </p:spPr>
      </p:pic>
      <p:sp>
        <p:nvSpPr>
          <p:cNvPr id="15" name="タイトル 5">
            <a:extLst>
              <a:ext uri="{FF2B5EF4-FFF2-40B4-BE49-F238E27FC236}">
                <a16:creationId xmlns:a16="http://schemas.microsoft.com/office/drawing/2014/main" id="{6F2C3283-2724-4B0A-8F3B-71B5E90FA0BD}"/>
              </a:ext>
            </a:extLst>
          </p:cNvPr>
          <p:cNvSpPr txBox="1">
            <a:spLocks/>
          </p:cNvSpPr>
          <p:nvPr/>
        </p:nvSpPr>
        <p:spPr>
          <a:xfrm>
            <a:off x="11687347" y="521702"/>
            <a:ext cx="7280437" cy="1890373"/>
          </a:xfrm>
          <a:prstGeom prst="rect">
            <a:avLst/>
          </a:prstGeom>
        </p:spPr>
        <p:txBody>
          <a:bodyPr anchor="t"/>
          <a:lstStyle>
            <a:lvl1pPr algn="ctr" defTabSz="1632753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kern="1200" spc="6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kumimoji="1" lang="pt-BR" altLang="ja-JP" sz="4400" b="1" cap="all" spc="300" dirty="0">
                <a:latin typeface="Bebas Neue" panose="020B0606020202050201" pitchFamily="34" charset="0"/>
                <a:ea typeface="Tahoma" panose="020B0604030504040204" pitchFamily="34" charset="0"/>
                <a:cs typeface="Tahoma" panose="020B0604030504040204" pitchFamily="34" charset="0"/>
              </a:rPr>
              <a:t>Você NÃO PRECISA</a:t>
            </a:r>
          </a:p>
          <a:p>
            <a:pPr algn="l"/>
            <a:r>
              <a:rPr kumimoji="1" lang="pt-BR" altLang="ja-JP" sz="4400" b="1" cap="all" spc="300" dirty="0">
                <a:latin typeface="Bebas Neue" panose="020B0606020202050201" pitchFamily="34" charset="0"/>
                <a:ea typeface="Tahoma" panose="020B0604030504040204" pitchFamily="34" charset="0"/>
                <a:cs typeface="Tahoma" panose="020B0604030504040204" pitchFamily="34" charset="0"/>
              </a:rPr>
              <a:t>SE PREOCUPAR </a:t>
            </a:r>
            <a:r>
              <a:rPr kumimoji="1" lang="pt-BR" altLang="ja-JP" sz="4400" b="1" cap="all" spc="300" dirty="0" smtClean="0">
                <a:latin typeface="Bebas Neue" panose="020B0606020202050201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 as partes complexas</a:t>
            </a:r>
            <a:endParaRPr kumimoji="1" lang="pt-BR" altLang="ja-JP" sz="4400" b="1" cap="all" spc="300" dirty="0">
              <a:latin typeface="Bebas Neue" panose="020B0606020202050201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8" name="Imagem 17">
            <a:extLst>
              <a:ext uri="{FF2B5EF4-FFF2-40B4-BE49-F238E27FC236}">
                <a16:creationId xmlns:a16="http://schemas.microsoft.com/office/drawing/2014/main" id="{51F8B8BE-AA4A-41E9-AAF5-B8846D7F34D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6423" y="192950"/>
            <a:ext cx="3358071" cy="831815"/>
          </a:xfrm>
          <a:prstGeom prst="rect">
            <a:avLst/>
          </a:prstGeom>
        </p:spPr>
      </p:pic>
      <p:sp>
        <p:nvSpPr>
          <p:cNvPr id="7" name="タイトル 5">
            <a:extLst>
              <a:ext uri="{FF2B5EF4-FFF2-40B4-BE49-F238E27FC236}">
                <a16:creationId xmlns:a16="http://schemas.microsoft.com/office/drawing/2014/main" id="{871056FF-CBEC-4395-8500-C03818575B19}"/>
              </a:ext>
            </a:extLst>
          </p:cNvPr>
          <p:cNvSpPr txBox="1">
            <a:spLocks/>
          </p:cNvSpPr>
          <p:nvPr/>
        </p:nvSpPr>
        <p:spPr>
          <a:xfrm>
            <a:off x="-1725791" y="1632805"/>
            <a:ext cx="9002214" cy="8462877"/>
          </a:xfrm>
          <a:prstGeom prst="rect">
            <a:avLst/>
          </a:prstGeom>
        </p:spPr>
        <p:txBody>
          <a:bodyPr anchor="t"/>
          <a:lstStyle>
            <a:lvl1pPr algn="ctr" defTabSz="1632753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kern="1200" spc="6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300000"/>
              </a:lnSpc>
            </a:pPr>
            <a:endParaRPr kumimoji="1" lang="ja-JP" altLang="en-US" sz="2800" b="1" cap="all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タイトル 5">
            <a:extLst>
              <a:ext uri="{FF2B5EF4-FFF2-40B4-BE49-F238E27FC236}">
                <a16:creationId xmlns:a16="http://schemas.microsoft.com/office/drawing/2014/main" id="{948BD7D5-2A69-4048-B32B-26BA8CB876AE}"/>
              </a:ext>
            </a:extLst>
          </p:cNvPr>
          <p:cNvSpPr txBox="1">
            <a:spLocks/>
          </p:cNvSpPr>
          <p:nvPr/>
        </p:nvSpPr>
        <p:spPr>
          <a:xfrm>
            <a:off x="11797038" y="2938064"/>
            <a:ext cx="9002214" cy="8462877"/>
          </a:xfrm>
          <a:prstGeom prst="rect">
            <a:avLst/>
          </a:prstGeom>
        </p:spPr>
        <p:txBody>
          <a:bodyPr anchor="t"/>
          <a:lstStyle>
            <a:lvl1pPr algn="ctr" defTabSz="1632753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kern="1200" spc="6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250000"/>
              </a:lnSpc>
            </a:pPr>
            <a:r>
              <a:rPr kumimoji="1" lang="pt-BR" altLang="ja-JP" sz="2800" b="1" cap="all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Separamos </a:t>
            </a:r>
            <a:r>
              <a:rPr kumimoji="1" lang="pt-BR" altLang="ja-JP" sz="2800" b="1" cap="all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os pedidos</a:t>
            </a:r>
          </a:p>
          <a:p>
            <a:pPr algn="l">
              <a:lnSpc>
                <a:spcPct val="250000"/>
              </a:lnSpc>
            </a:pPr>
            <a:r>
              <a:rPr kumimoji="1" lang="pt-BR" altLang="ja-JP" sz="2800" b="1" cap="all" spc="3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Emitimos as notas fiscais  </a:t>
            </a:r>
            <a:r>
              <a:rPr kumimoji="1" lang="pt-BR" altLang="ja-JP" sz="2800" b="1" cap="all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  <a:endParaRPr kumimoji="1" lang="pt-BR" altLang="ja-JP" sz="2800" b="1" cap="all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l">
              <a:lnSpc>
                <a:spcPct val="250000"/>
              </a:lnSpc>
            </a:pPr>
            <a:r>
              <a:rPr kumimoji="1" lang="pt-BR" altLang="ja-JP" sz="2800" b="1" cap="all" spc="3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Embalamos </a:t>
            </a:r>
            <a:r>
              <a:rPr kumimoji="1" lang="pt-BR" altLang="ja-JP" sz="2800" b="1" cap="all" spc="3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os produtos</a:t>
            </a:r>
            <a:endParaRPr kumimoji="1" lang="pt-BR" altLang="ja-JP" sz="2800" b="1" cap="all" spc="3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l">
              <a:lnSpc>
                <a:spcPct val="250000"/>
              </a:lnSpc>
            </a:pPr>
            <a:r>
              <a:rPr kumimoji="1" lang="pt-BR" altLang="ja-JP" sz="2800" b="1" cap="all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 Enviamos </a:t>
            </a:r>
            <a:r>
              <a:rPr kumimoji="1" lang="pt-BR" altLang="ja-JP" sz="2800" b="1" cap="all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para </a:t>
            </a:r>
            <a:r>
              <a:rPr kumimoji="1" lang="pt-BR" altLang="ja-JP" sz="2800" b="1" cap="all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os </a:t>
            </a:r>
            <a:endParaRPr kumimoji="1" lang="pt-BR" altLang="ja-JP" sz="2800" b="1" cap="all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l">
              <a:lnSpc>
                <a:spcPct val="250000"/>
              </a:lnSpc>
            </a:pPr>
            <a:r>
              <a:rPr kumimoji="1" lang="pt-BR" altLang="ja-JP" sz="2800" b="1" cap="all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seus clientes</a:t>
            </a:r>
            <a:endParaRPr kumimoji="1" lang="ja-JP" altLang="en-US" sz="2800" b="1" cap="all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C3761D53-F120-41B7-9830-85A505B67C6C}"/>
              </a:ext>
            </a:extLst>
          </p:cNvPr>
          <p:cNvSpPr/>
          <p:nvPr/>
        </p:nvSpPr>
        <p:spPr>
          <a:xfrm>
            <a:off x="11664499" y="2623001"/>
            <a:ext cx="5581104" cy="9001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pt-BR">
              <a:solidFill>
                <a:schemeClr val="tx1"/>
              </a:solidFill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175337A6-FF7A-4853-9278-852116231A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2929" y="3134870"/>
            <a:ext cx="638175" cy="704850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8173165C-6014-437F-9A58-0BBB7C55E2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8863" y="4243288"/>
            <a:ext cx="638175" cy="704850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57BB6D3B-0150-4845-B935-54A944A7482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4797" y="5351706"/>
            <a:ext cx="638175" cy="704850"/>
          </a:xfrm>
          <a:prstGeom prst="rect">
            <a:avLst/>
          </a:prstGeom>
        </p:spPr>
      </p:pic>
      <p:pic>
        <p:nvPicPr>
          <p:cNvPr id="16" name="Imagem 15">
            <a:extLst>
              <a:ext uri="{FF2B5EF4-FFF2-40B4-BE49-F238E27FC236}">
                <a16:creationId xmlns:a16="http://schemas.microsoft.com/office/drawing/2014/main" id="{B8C797A4-D1FA-4069-99BD-0AC725D0729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0731" y="6460124"/>
            <a:ext cx="638175" cy="704850"/>
          </a:xfrm>
          <a:prstGeom prst="rect">
            <a:avLst/>
          </a:prstGeom>
        </p:spPr>
      </p:pic>
      <p:sp>
        <p:nvSpPr>
          <p:cNvPr id="19" name="Pentágono 18"/>
          <p:cNvSpPr/>
          <p:nvPr/>
        </p:nvSpPr>
        <p:spPr>
          <a:xfrm>
            <a:off x="-1882225" y="619720"/>
            <a:ext cx="3870430" cy="1009502"/>
          </a:xfrm>
          <a:prstGeom prst="homePlate">
            <a:avLst/>
          </a:prstGeom>
          <a:solidFill>
            <a:srgbClr val="1079C4">
              <a:alpha val="6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pt-BR">
              <a:solidFill>
                <a:schemeClr val="tx1"/>
              </a:solidFill>
            </a:endParaRPr>
          </a:p>
        </p:txBody>
      </p:sp>
      <p:sp>
        <p:nvSpPr>
          <p:cNvPr id="20" name="Espaço Reservado para Texto 1">
            <a:extLst>
              <a:ext uri="{FF2B5EF4-FFF2-40B4-BE49-F238E27FC236}">
                <a16:creationId xmlns:a16="http://schemas.microsoft.com/office/drawing/2014/main" id="{DF74438A-B4C3-4931-A250-1727E431035C}"/>
              </a:ext>
            </a:extLst>
          </p:cNvPr>
          <p:cNvSpPr txBox="1">
            <a:spLocks/>
          </p:cNvSpPr>
          <p:nvPr/>
        </p:nvSpPr>
        <p:spPr>
          <a:xfrm>
            <a:off x="-2872335" y="507985"/>
            <a:ext cx="7695855" cy="1065867"/>
          </a:xfrm>
          <a:prstGeom prst="rect">
            <a:avLst/>
          </a:prstGeom>
        </p:spPr>
        <p:txBody>
          <a:bodyPr vert="horz" lIns="163275" tIns="81638" rIns="163275" bIns="81638" rtlCol="0" anchor="ctr">
            <a:noAutofit/>
          </a:bodyPr>
          <a:lstStyle>
            <a:lvl1pPr marL="0" indent="0" algn="l" defTabSz="1632916" rtl="0" eaLnBrk="1" latinLnBrk="0" hangingPunct="1"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None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26745" indent="-510286" algn="l" defTabSz="16329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1145" indent="-408229" algn="l" defTabSz="16329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603" indent="-408229" algn="l" defTabSz="16329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4060" indent="-408229" algn="l" defTabSz="16329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519" indent="-408229" algn="l" defTabSz="16329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977" indent="-408229" algn="l" defTabSz="16329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3434" indent="-408229" algn="l" defTabSz="16329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893" indent="-408229" algn="l" defTabSz="16329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pt-BR" sz="4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r>
              <a:rPr lang="pt-BR" sz="48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º</a:t>
            </a:r>
          </a:p>
          <a:p>
            <a:pPr algn="ctr">
              <a:lnSpc>
                <a:spcPct val="100000"/>
              </a:lnSpc>
            </a:pPr>
            <a:r>
              <a:rPr lang="pt-BR" sz="18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QUARTO</a:t>
            </a:r>
            <a:endParaRPr lang="pt-BR" sz="18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" name="タイトル 5">
            <a:extLst>
              <a:ext uri="{FF2B5EF4-FFF2-40B4-BE49-F238E27FC236}">
                <a16:creationId xmlns:a16="http://schemas.microsoft.com/office/drawing/2014/main" id="{948BD7D5-2A69-4048-B32B-26BA8CB876AE}"/>
              </a:ext>
            </a:extLst>
          </p:cNvPr>
          <p:cNvSpPr txBox="1">
            <a:spLocks/>
          </p:cNvSpPr>
          <p:nvPr/>
        </p:nvSpPr>
        <p:spPr>
          <a:xfrm>
            <a:off x="11810649" y="8923920"/>
            <a:ext cx="6296541" cy="946101"/>
          </a:xfrm>
          <a:prstGeom prst="rect">
            <a:avLst/>
          </a:prstGeom>
        </p:spPr>
        <p:txBody>
          <a:bodyPr anchor="t"/>
          <a:lstStyle>
            <a:lvl1pPr algn="ctr" defTabSz="1632753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kern="1200" spc="6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kumimoji="1" lang="pt-BR" altLang="ja-JP" sz="1800" cap="all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Ou seja, cuidaremos de tudo do começo ao fim para você.</a:t>
            </a:r>
            <a:endParaRPr kumimoji="1" lang="ja-JP" altLang="en-US" sz="1800" cap="all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2917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51BFCB65-ED4F-4E61-8B7B-48CFB96B7D8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99212" y="6493650"/>
            <a:ext cx="16968358" cy="1216567"/>
          </a:xfrm>
        </p:spPr>
        <p:txBody>
          <a:bodyPr/>
          <a:lstStyle/>
          <a:p>
            <a:r>
              <a:rPr lang="pt-BR" sz="5400" dirty="0">
                <a:latin typeface="Bebas Neue" panose="020B0606020202050201" pitchFamily="34" charset="0"/>
                <a:ea typeface="Tahoma" panose="020B0604030504040204" pitchFamily="34" charset="0"/>
                <a:cs typeface="Tahoma" panose="020B0604030504040204" pitchFamily="34" charset="0"/>
              </a:rPr>
              <a:t>SEU GANHO É COMPLETAMENTE líquido E</a:t>
            </a:r>
          </a:p>
          <a:p>
            <a:r>
              <a:rPr lang="pt-BR" sz="5400" dirty="0">
                <a:latin typeface="Bebas Neue" panose="020B0606020202050201" pitchFamily="34" charset="0"/>
                <a:ea typeface="Tahoma" panose="020B0604030504040204" pitchFamily="34" charset="0"/>
                <a:cs typeface="Tahoma" panose="020B0604030504040204" pitchFamily="34" charset="0"/>
              </a:rPr>
              <a:t>LIVRE DE TODAS AS DESPESAS </a:t>
            </a:r>
            <a:r>
              <a:rPr lang="pt-BR" sz="5400" dirty="0" smtClean="0">
                <a:latin typeface="Bebas Neue" panose="020B0606020202050201" pitchFamily="34" charset="0"/>
                <a:ea typeface="Tahoma" panose="020B0604030504040204" pitchFamily="34" charset="0"/>
                <a:cs typeface="Tahoma" panose="020B0604030504040204" pitchFamily="34" charset="0"/>
              </a:rPr>
              <a:t>ABAIXO:</a:t>
            </a:r>
            <a:endParaRPr lang="pt-BR" sz="5400" dirty="0">
              <a:latin typeface="Bebas Neue" panose="020B0606020202050201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Espaço Reservado para Texto 7">
            <a:extLst>
              <a:ext uri="{FF2B5EF4-FFF2-40B4-BE49-F238E27FC236}">
                <a16:creationId xmlns:a16="http://schemas.microsoft.com/office/drawing/2014/main" id="{DC354CB9-0E60-44F9-9EED-BD57CD01230B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3470247" y="8023820"/>
            <a:ext cx="5085565" cy="1440160"/>
          </a:xfrm>
        </p:spPr>
        <p:txBody>
          <a:bodyPr numCol="1"/>
          <a:lstStyle/>
          <a:p>
            <a:pPr algn="l"/>
            <a:r>
              <a:rPr lang="pt-BR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Funcionários </a:t>
            </a:r>
          </a:p>
          <a:p>
            <a:pPr algn="l"/>
            <a:r>
              <a:rPr lang="pt-BR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Duplicatas a pagar</a:t>
            </a:r>
          </a:p>
          <a:p>
            <a:pPr algn="l"/>
            <a:r>
              <a:rPr lang="pt-BR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Material de limpeza</a:t>
            </a:r>
          </a:p>
          <a:p>
            <a:pPr algn="l"/>
            <a:r>
              <a:rPr lang="pt-BR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Armazenagem</a:t>
            </a: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3DBF59D0-F034-4A65-987C-C83253DDBB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97753" y="3458625"/>
            <a:ext cx="2292494" cy="2292494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8C2C308C-ACF9-46D8-85C1-E0FC251A9D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8899" y="3928260"/>
            <a:ext cx="1510202" cy="1215240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3FC6C3EB-3B39-4A14-8A9A-CD6BADF2A2F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4620" y="528464"/>
            <a:ext cx="3358071" cy="831815"/>
          </a:xfrm>
          <a:prstGeom prst="rect">
            <a:avLst/>
          </a:prstGeom>
        </p:spPr>
      </p:pic>
      <p:sp>
        <p:nvSpPr>
          <p:cNvPr id="7" name="Espaço Reservado para Texto 7">
            <a:extLst>
              <a:ext uri="{FF2B5EF4-FFF2-40B4-BE49-F238E27FC236}">
                <a16:creationId xmlns:a16="http://schemas.microsoft.com/office/drawing/2014/main" id="{F8306C50-B6B9-45D0-ACD2-73E1F0D1DA90}"/>
              </a:ext>
            </a:extLst>
          </p:cNvPr>
          <p:cNvSpPr txBox="1">
            <a:spLocks/>
          </p:cNvSpPr>
          <p:nvPr/>
        </p:nvSpPr>
        <p:spPr>
          <a:xfrm>
            <a:off x="1583160" y="8023820"/>
            <a:ext cx="10689337" cy="1440160"/>
          </a:xfrm>
          <a:prstGeom prst="rect">
            <a:avLst/>
          </a:prstGeom>
        </p:spPr>
        <p:txBody>
          <a:bodyPr vert="horz" lIns="91440" tIns="45720" rIns="91440" bIns="45720" numCol="2" rtlCol="0" anchor="ctr">
            <a:noAutofit/>
          </a:bodyPr>
          <a:lstStyle>
            <a:lvl1pPr marL="0" indent="0" algn="ctr" defTabSz="1632916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kern="1200" spc="300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1326745" indent="-510286" algn="l" defTabSz="16329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50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1145" indent="-408229" algn="l" defTabSz="16329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603" indent="-408229" algn="l" defTabSz="16329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4060" indent="-408229" algn="l" defTabSz="16329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519" indent="-408229" algn="l" defTabSz="16329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977" indent="-408229" algn="l" defTabSz="16329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3434" indent="-408229" algn="l" defTabSz="16329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893" indent="-408229" algn="l" defTabSz="16329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pt-BR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Água e Luz</a:t>
            </a:r>
          </a:p>
          <a:p>
            <a:pPr algn="l"/>
            <a:r>
              <a:rPr lang="pt-BR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Telefone</a:t>
            </a:r>
          </a:p>
          <a:p>
            <a:pPr algn="l"/>
            <a:r>
              <a:rPr lang="pt-BR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Aluguel</a:t>
            </a:r>
          </a:p>
          <a:p>
            <a:pPr algn="l"/>
            <a:r>
              <a:rPr lang="pt-BR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Impostos</a:t>
            </a:r>
          </a:p>
          <a:p>
            <a:pPr algn="l"/>
            <a:r>
              <a:rPr lang="pt-BR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Folha de pagamento Material de escritório</a:t>
            </a:r>
          </a:p>
          <a:p>
            <a:pPr algn="l"/>
            <a:r>
              <a:rPr lang="pt-BR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Compras</a:t>
            </a:r>
          </a:p>
          <a:p>
            <a:pPr algn="l"/>
            <a:r>
              <a:rPr lang="pt-BR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Estoque de produtos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4DCF5B02-52AF-445F-8254-2B2D9EAC52C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8135" y="7933810"/>
            <a:ext cx="270030" cy="298242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C5EE2E1F-B9C2-41AE-B191-D5CFC344F7B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8135" y="8372625"/>
            <a:ext cx="270030" cy="298242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D7918A37-057E-4D64-B0E7-AD13EAD8C4F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8135" y="8769181"/>
            <a:ext cx="270030" cy="298242"/>
          </a:xfrm>
          <a:prstGeom prst="rect">
            <a:avLst/>
          </a:prstGeom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A82747E4-2176-4E72-BE23-FF451439712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5633" y="9214895"/>
            <a:ext cx="270030" cy="298242"/>
          </a:xfrm>
          <a:prstGeom prst="rect">
            <a:avLst/>
          </a:prstGeom>
        </p:spPr>
      </p:pic>
      <p:pic>
        <p:nvPicPr>
          <p:cNvPr id="17" name="Imagem 16">
            <a:extLst>
              <a:ext uri="{FF2B5EF4-FFF2-40B4-BE49-F238E27FC236}">
                <a16:creationId xmlns:a16="http://schemas.microsoft.com/office/drawing/2014/main" id="{DB3A37FA-F9B6-4165-9AFF-52E52871721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3720" y="7933810"/>
            <a:ext cx="270030" cy="298242"/>
          </a:xfrm>
          <a:prstGeom prst="rect">
            <a:avLst/>
          </a:prstGeom>
        </p:spPr>
      </p:pic>
      <p:pic>
        <p:nvPicPr>
          <p:cNvPr id="18" name="Imagem 17">
            <a:extLst>
              <a:ext uri="{FF2B5EF4-FFF2-40B4-BE49-F238E27FC236}">
                <a16:creationId xmlns:a16="http://schemas.microsoft.com/office/drawing/2014/main" id="{0F4623ED-FADB-42EF-9CAA-12E84EF91EC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3720" y="8372625"/>
            <a:ext cx="270030" cy="298242"/>
          </a:xfrm>
          <a:prstGeom prst="rect">
            <a:avLst/>
          </a:prstGeom>
        </p:spPr>
      </p:pic>
      <p:pic>
        <p:nvPicPr>
          <p:cNvPr id="19" name="Imagem 18">
            <a:extLst>
              <a:ext uri="{FF2B5EF4-FFF2-40B4-BE49-F238E27FC236}">
                <a16:creationId xmlns:a16="http://schemas.microsoft.com/office/drawing/2014/main" id="{E86C996E-9900-475F-B603-5513D48B667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3720" y="8769181"/>
            <a:ext cx="270030" cy="298242"/>
          </a:xfrm>
          <a:prstGeom prst="rect">
            <a:avLst/>
          </a:prstGeom>
        </p:spPr>
      </p:pic>
      <p:pic>
        <p:nvPicPr>
          <p:cNvPr id="20" name="Imagem 19">
            <a:extLst>
              <a:ext uri="{FF2B5EF4-FFF2-40B4-BE49-F238E27FC236}">
                <a16:creationId xmlns:a16="http://schemas.microsoft.com/office/drawing/2014/main" id="{F403887A-CF77-4DEB-AECA-4F98F2B1CC3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1218" y="9214895"/>
            <a:ext cx="270030" cy="298242"/>
          </a:xfrm>
          <a:prstGeom prst="rect">
            <a:avLst/>
          </a:prstGeom>
        </p:spPr>
      </p:pic>
      <p:pic>
        <p:nvPicPr>
          <p:cNvPr id="21" name="Imagem 20">
            <a:extLst>
              <a:ext uri="{FF2B5EF4-FFF2-40B4-BE49-F238E27FC236}">
                <a16:creationId xmlns:a16="http://schemas.microsoft.com/office/drawing/2014/main" id="{DC8BBB2C-22BC-41BB-91A1-5D817400E96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04772" y="7933810"/>
            <a:ext cx="270030" cy="298242"/>
          </a:xfrm>
          <a:prstGeom prst="rect">
            <a:avLst/>
          </a:prstGeom>
        </p:spPr>
      </p:pic>
      <p:pic>
        <p:nvPicPr>
          <p:cNvPr id="22" name="Imagem 21">
            <a:extLst>
              <a:ext uri="{FF2B5EF4-FFF2-40B4-BE49-F238E27FC236}">
                <a16:creationId xmlns:a16="http://schemas.microsoft.com/office/drawing/2014/main" id="{8DDD5C5C-D8C7-4E04-A5E6-B60BD59057D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04772" y="8372625"/>
            <a:ext cx="270030" cy="298242"/>
          </a:xfrm>
          <a:prstGeom prst="rect">
            <a:avLst/>
          </a:prstGeom>
        </p:spPr>
      </p:pic>
      <p:pic>
        <p:nvPicPr>
          <p:cNvPr id="23" name="Imagem 22">
            <a:extLst>
              <a:ext uri="{FF2B5EF4-FFF2-40B4-BE49-F238E27FC236}">
                <a16:creationId xmlns:a16="http://schemas.microsoft.com/office/drawing/2014/main" id="{AD23BCF5-2DEF-4F51-9D6D-A6A4FA66814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04772" y="8769181"/>
            <a:ext cx="270030" cy="298242"/>
          </a:xfrm>
          <a:prstGeom prst="rect">
            <a:avLst/>
          </a:prstGeom>
        </p:spPr>
      </p:pic>
      <p:pic>
        <p:nvPicPr>
          <p:cNvPr id="24" name="Imagem 23">
            <a:extLst>
              <a:ext uri="{FF2B5EF4-FFF2-40B4-BE49-F238E27FC236}">
                <a16:creationId xmlns:a16="http://schemas.microsoft.com/office/drawing/2014/main" id="{F10DA5B6-3588-4942-8E06-4C32D7B9A1C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82270" y="9214895"/>
            <a:ext cx="270030" cy="298242"/>
          </a:xfrm>
          <a:prstGeom prst="rect">
            <a:avLst/>
          </a:prstGeom>
        </p:spPr>
      </p:pic>
      <p:sp>
        <p:nvSpPr>
          <p:cNvPr id="25" name="Pentágono 24"/>
          <p:cNvSpPr/>
          <p:nvPr/>
        </p:nvSpPr>
        <p:spPr>
          <a:xfrm>
            <a:off x="-1792215" y="622574"/>
            <a:ext cx="3870430" cy="1000435"/>
          </a:xfrm>
          <a:prstGeom prst="homePlate">
            <a:avLst/>
          </a:prstGeom>
          <a:solidFill>
            <a:srgbClr val="0098B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pt-BR">
              <a:solidFill>
                <a:schemeClr val="tx1"/>
              </a:solidFill>
            </a:endParaRPr>
          </a:p>
        </p:txBody>
      </p:sp>
      <p:sp>
        <p:nvSpPr>
          <p:cNvPr id="26" name="Espaço Reservado para Texto 1">
            <a:extLst>
              <a:ext uri="{FF2B5EF4-FFF2-40B4-BE49-F238E27FC236}">
                <a16:creationId xmlns:a16="http://schemas.microsoft.com/office/drawing/2014/main" id="{DF74438A-B4C3-4931-A250-1727E431035C}"/>
              </a:ext>
            </a:extLst>
          </p:cNvPr>
          <p:cNvSpPr txBox="1">
            <a:spLocks/>
          </p:cNvSpPr>
          <p:nvPr/>
        </p:nvSpPr>
        <p:spPr>
          <a:xfrm>
            <a:off x="-2872335" y="507985"/>
            <a:ext cx="7695855" cy="1065867"/>
          </a:xfrm>
          <a:prstGeom prst="rect">
            <a:avLst/>
          </a:prstGeom>
        </p:spPr>
        <p:txBody>
          <a:bodyPr vert="horz" lIns="163275" tIns="81638" rIns="163275" bIns="81638" rtlCol="0" anchor="ctr">
            <a:noAutofit/>
          </a:bodyPr>
          <a:lstStyle>
            <a:lvl1pPr marL="0" indent="0" algn="l" defTabSz="1632916" rtl="0" eaLnBrk="1" latinLnBrk="0" hangingPunct="1"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None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26745" indent="-510286" algn="l" defTabSz="16329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1145" indent="-408229" algn="l" defTabSz="16329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603" indent="-408229" algn="l" defTabSz="16329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4060" indent="-408229" algn="l" defTabSz="16329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519" indent="-408229" algn="l" defTabSz="16329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977" indent="-408229" algn="l" defTabSz="16329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3434" indent="-408229" algn="l" defTabSz="16329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893" indent="-408229" algn="l" defTabSz="16329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pt-BR" sz="48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5º</a:t>
            </a:r>
          </a:p>
          <a:p>
            <a:pPr algn="ctr">
              <a:lnSpc>
                <a:spcPct val="100000"/>
              </a:lnSpc>
            </a:pPr>
            <a:r>
              <a:rPr lang="pt-BR" sz="18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QUINTO</a:t>
            </a:r>
            <a:endParaRPr lang="pt-BR" sz="18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131504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Espaço Reservado para Imagem 55">
            <a:extLst>
              <a:ext uri="{FF2B5EF4-FFF2-40B4-BE49-F238E27FC236}">
                <a16:creationId xmlns:a16="http://schemas.microsoft.com/office/drawing/2014/main" id="{8B9417F4-B089-4D05-A8FD-D4B95F09589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53" b="13653"/>
          <a:stretch>
            <a:fillRect/>
          </a:stretch>
        </p:blipFill>
        <p:spPr>
          <a:xfrm>
            <a:off x="1" y="-446"/>
            <a:ext cx="18288001" cy="6314178"/>
          </a:xfrm>
        </p:spPr>
      </p:pic>
      <p:sp>
        <p:nvSpPr>
          <p:cNvPr id="42" name="Espaço Reservado para Texto 41">
            <a:extLst>
              <a:ext uri="{FF2B5EF4-FFF2-40B4-BE49-F238E27FC236}">
                <a16:creationId xmlns:a16="http://schemas.microsoft.com/office/drawing/2014/main" id="{C9DA519E-EA63-4D83-824B-13F290CA8800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1911272" y="2623220"/>
            <a:ext cx="4684297" cy="4684297"/>
          </a:xfrm>
          <a:solidFill>
            <a:srgbClr val="3EA3F8"/>
          </a:solidFill>
        </p:spPr>
        <p:txBody>
          <a:bodyPr/>
          <a:lstStyle/>
          <a:p>
            <a:endParaRPr lang="pt-BR" dirty="0"/>
          </a:p>
        </p:txBody>
      </p:sp>
      <p:sp>
        <p:nvSpPr>
          <p:cNvPr id="44" name="Espaço Reservado para Texto 43">
            <a:extLst>
              <a:ext uri="{FF2B5EF4-FFF2-40B4-BE49-F238E27FC236}">
                <a16:creationId xmlns:a16="http://schemas.microsoft.com/office/drawing/2014/main" id="{53FDB077-D8EE-4B77-B677-D141BAD7809A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1911272" y="8139689"/>
            <a:ext cx="4969952" cy="1591833"/>
          </a:xfrm>
        </p:spPr>
        <p:txBody>
          <a:bodyPr/>
          <a:lstStyle/>
          <a:p>
            <a:r>
              <a:rPr lang="pt-BR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E-COMMERCE COMPLETO DESENVOLVIDO AMPLAMENTE PENSADO PARA O AUMENTO DE SUAS VENDAS ONLINE.</a:t>
            </a:r>
          </a:p>
          <a:p>
            <a:endParaRPr lang="pt-BR" sz="2000" dirty="0"/>
          </a:p>
        </p:txBody>
      </p:sp>
      <p:sp>
        <p:nvSpPr>
          <p:cNvPr id="46" name="Espaço Reservado para Texto 45">
            <a:extLst>
              <a:ext uri="{FF2B5EF4-FFF2-40B4-BE49-F238E27FC236}">
                <a16:creationId xmlns:a16="http://schemas.microsoft.com/office/drawing/2014/main" id="{B5C2F1A6-9207-4DEF-A6EF-D9FDDCD3107B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11499159" y="2781067"/>
            <a:ext cx="4673615" cy="4673615"/>
          </a:xfrm>
          <a:solidFill>
            <a:srgbClr val="3EA3F8"/>
          </a:solidFill>
        </p:spPr>
        <p:txBody>
          <a:bodyPr/>
          <a:lstStyle/>
          <a:p>
            <a:endParaRPr lang="pt-BR" dirty="0"/>
          </a:p>
        </p:txBody>
      </p:sp>
      <p:sp>
        <p:nvSpPr>
          <p:cNvPr id="48" name="Espaço Reservado para Texto 47">
            <a:extLst>
              <a:ext uri="{FF2B5EF4-FFF2-40B4-BE49-F238E27FC236}">
                <a16:creationId xmlns:a16="http://schemas.microsoft.com/office/drawing/2014/main" id="{B50DFC26-0FE2-4876-90E7-5829EDD29073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11100982" y="8139689"/>
            <a:ext cx="5469967" cy="1429210"/>
          </a:xfrm>
        </p:spPr>
        <p:txBody>
          <a:bodyPr/>
          <a:lstStyle/>
          <a:p>
            <a:r>
              <a:rPr lang="pt-BR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ESTE É SEU ESCRITÓRIO VIRTUAL ONDE VOCÊ TERÁ EM TEMPO REAL O RELATÓRIO DE TODAS AS VENDAS PESSOAIS E DE SUA REDE DE NEGÓCIOS.</a:t>
            </a:r>
            <a:endParaRPr lang="pt-BR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0EA0E2EC-3812-4139-8308-5EFDF2B77AF3}"/>
              </a:ext>
            </a:extLst>
          </p:cNvPr>
          <p:cNvSpPr/>
          <p:nvPr/>
        </p:nvSpPr>
        <p:spPr>
          <a:xfrm>
            <a:off x="2658532" y="7450594"/>
            <a:ext cx="319681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4400" dirty="0">
                <a:solidFill>
                  <a:schemeClr val="bg1"/>
                </a:solidFill>
                <a:latin typeface="Bebas Neue" panose="020B0606020202050201" pitchFamily="34" charset="0"/>
              </a:rPr>
              <a:t>E-COMMERCE</a:t>
            </a: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54333437-827B-4761-A35A-CEE6A9FA110B}"/>
              </a:ext>
            </a:extLst>
          </p:cNvPr>
          <p:cNvSpPr/>
          <p:nvPr/>
        </p:nvSpPr>
        <p:spPr>
          <a:xfrm>
            <a:off x="12270098" y="7450594"/>
            <a:ext cx="327889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4400" dirty="0">
                <a:solidFill>
                  <a:schemeClr val="bg1"/>
                </a:solidFill>
                <a:latin typeface="Bebas Neue" panose="020B0606020202050201" pitchFamily="34" charset="0"/>
              </a:rPr>
              <a:t>BALI CONNECT</a:t>
            </a:r>
          </a:p>
        </p:txBody>
      </p:sp>
      <p:pic>
        <p:nvPicPr>
          <p:cNvPr id="57" name="Imagem 56">
            <a:extLst>
              <a:ext uri="{FF2B5EF4-FFF2-40B4-BE49-F238E27FC236}">
                <a16:creationId xmlns:a16="http://schemas.microsoft.com/office/drawing/2014/main" id="{CF52BF36-A013-40C5-8CD7-88BC22823E8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4965" y="6497860"/>
            <a:ext cx="3358071" cy="831815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4576B018-3CF5-47F6-A4CF-C2FB1207ED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4611" y="3735861"/>
            <a:ext cx="4317617" cy="2577871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2B1F27BD-AC0A-4CAD-A657-926BF7C65BC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2736" y="3797010"/>
            <a:ext cx="4526460" cy="3095996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38B9265D-8C75-493E-8C9C-37F0B2218BBF}"/>
              </a:ext>
            </a:extLst>
          </p:cNvPr>
          <p:cNvSpPr/>
          <p:nvPr/>
        </p:nvSpPr>
        <p:spPr>
          <a:xfrm>
            <a:off x="8873969" y="507985"/>
            <a:ext cx="10486165" cy="1410944"/>
          </a:xfrm>
          <a:prstGeom prst="rect">
            <a:avLst/>
          </a:prstGeom>
          <a:solidFill>
            <a:srgbClr val="1079C4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pt-BR">
              <a:solidFill>
                <a:schemeClr val="tx1"/>
              </a:solidFill>
            </a:endParaRPr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950C3C62-33DE-4403-9ACA-487DCC7FEFD1}"/>
              </a:ext>
            </a:extLst>
          </p:cNvPr>
          <p:cNvSpPr/>
          <p:nvPr/>
        </p:nvSpPr>
        <p:spPr>
          <a:xfrm>
            <a:off x="8963980" y="667285"/>
            <a:ext cx="868596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3600" dirty="0" smtClean="0">
                <a:solidFill>
                  <a:schemeClr val="bg1"/>
                </a:solidFill>
                <a:latin typeface="Bebas Neue" panose="020B0606020202050201" pitchFamily="34" charset="0"/>
              </a:rPr>
              <a:t>você terá A SUA DISPOSIÇÃO FERRAMENTAS INOVADORAS PARA PODER COMERCIALIZAR TODOS OS PRODUTOS descritos</a:t>
            </a:r>
            <a:endParaRPr lang="pt-BR" sz="3600" dirty="0">
              <a:solidFill>
                <a:schemeClr val="bg1"/>
              </a:solidFill>
              <a:latin typeface="Bebas Neue" panose="020B0606020202050201" pitchFamily="34" charset="0"/>
            </a:endParaRPr>
          </a:p>
        </p:txBody>
      </p:sp>
      <p:sp>
        <p:nvSpPr>
          <p:cNvPr id="14" name="Pentágono 13"/>
          <p:cNvSpPr/>
          <p:nvPr/>
        </p:nvSpPr>
        <p:spPr>
          <a:xfrm>
            <a:off x="-1567190" y="639416"/>
            <a:ext cx="3870430" cy="903091"/>
          </a:xfrm>
          <a:prstGeom prst="homePlate">
            <a:avLst/>
          </a:prstGeom>
          <a:solidFill>
            <a:srgbClr val="0060A8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pt-BR">
              <a:solidFill>
                <a:schemeClr val="tx1"/>
              </a:solidFill>
            </a:endParaRPr>
          </a:p>
        </p:txBody>
      </p:sp>
      <p:sp>
        <p:nvSpPr>
          <p:cNvPr id="15" name="Espaço Reservado para Texto 1">
            <a:extLst>
              <a:ext uri="{FF2B5EF4-FFF2-40B4-BE49-F238E27FC236}">
                <a16:creationId xmlns:a16="http://schemas.microsoft.com/office/drawing/2014/main" id="{DF74438A-B4C3-4931-A250-1727E431035C}"/>
              </a:ext>
            </a:extLst>
          </p:cNvPr>
          <p:cNvSpPr txBox="1">
            <a:spLocks/>
          </p:cNvSpPr>
          <p:nvPr/>
        </p:nvSpPr>
        <p:spPr>
          <a:xfrm>
            <a:off x="-2872335" y="507985"/>
            <a:ext cx="7695855" cy="1065867"/>
          </a:xfrm>
          <a:prstGeom prst="rect">
            <a:avLst/>
          </a:prstGeom>
        </p:spPr>
        <p:txBody>
          <a:bodyPr vert="horz" lIns="163275" tIns="81638" rIns="163275" bIns="81638" rtlCol="0" anchor="ctr">
            <a:noAutofit/>
          </a:bodyPr>
          <a:lstStyle>
            <a:lvl1pPr marL="0" indent="0" algn="l" defTabSz="1632916" rtl="0" eaLnBrk="1" latinLnBrk="0" hangingPunct="1"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None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26745" indent="-510286" algn="l" defTabSz="16329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1145" indent="-408229" algn="l" defTabSz="16329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603" indent="-408229" algn="l" defTabSz="16329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4060" indent="-408229" algn="l" defTabSz="16329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519" indent="-408229" algn="l" defTabSz="16329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977" indent="-408229" algn="l" defTabSz="16329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3434" indent="-408229" algn="l" defTabSz="16329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893" indent="-408229" algn="l" defTabSz="16329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pt-BR" sz="44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6º</a:t>
            </a:r>
          </a:p>
          <a:p>
            <a:pPr algn="ctr">
              <a:lnSpc>
                <a:spcPct val="100000"/>
              </a:lnSpc>
            </a:pPr>
            <a:r>
              <a:rPr lang="pt-BR" sz="16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SEXTO</a:t>
            </a:r>
            <a:endParaRPr lang="pt-BR" sz="16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703719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No Decoration">
  <a:themeElements>
    <a:clrScheme name="Sirius 2">
      <a:dk1>
        <a:srgbClr val="595959"/>
      </a:dk1>
      <a:lt1>
        <a:srgbClr val="FFFFFF"/>
      </a:lt1>
      <a:dk2>
        <a:srgbClr val="3F3F3F"/>
      </a:dk2>
      <a:lt2>
        <a:srgbClr val="D8D8D8"/>
      </a:lt2>
      <a:accent1>
        <a:srgbClr val="0098BF"/>
      </a:accent1>
      <a:accent2>
        <a:srgbClr val="F9617A"/>
      </a:accent2>
      <a:accent3>
        <a:srgbClr val="00CCFF"/>
      </a:accent3>
      <a:accent4>
        <a:srgbClr val="FF99FF"/>
      </a:accent4>
      <a:accent5>
        <a:srgbClr val="4BACC6"/>
      </a:accent5>
      <a:accent6>
        <a:srgbClr val="F79646"/>
      </a:accent6>
      <a:hlink>
        <a:srgbClr val="0098BF"/>
      </a:hlink>
      <a:folHlink>
        <a:srgbClr val="00718F"/>
      </a:folHlink>
    </a:clrScheme>
    <a:fontScheme name="Roboto Cn">
      <a:majorFont>
        <a:latin typeface="Roboto Condensed Light"/>
        <a:ea typeface="Spica Neue"/>
        <a:cs typeface=""/>
      </a:majorFont>
      <a:minorFont>
        <a:latin typeface="Roboto Light"/>
        <a:ea typeface="Spica Neue Light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kumimoji="1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Personalizar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ontents">
  <a:themeElements>
    <a:clrScheme name="Sirius 2">
      <a:dk1>
        <a:srgbClr val="595959"/>
      </a:dk1>
      <a:lt1>
        <a:srgbClr val="FFFFFF"/>
      </a:lt1>
      <a:dk2>
        <a:srgbClr val="3F3F3F"/>
      </a:dk2>
      <a:lt2>
        <a:srgbClr val="D8D8D8"/>
      </a:lt2>
      <a:accent1>
        <a:srgbClr val="0098BF"/>
      </a:accent1>
      <a:accent2>
        <a:srgbClr val="F9617A"/>
      </a:accent2>
      <a:accent3>
        <a:srgbClr val="00CCFF"/>
      </a:accent3>
      <a:accent4>
        <a:srgbClr val="FF99FF"/>
      </a:accent4>
      <a:accent5>
        <a:srgbClr val="4BACC6"/>
      </a:accent5>
      <a:accent6>
        <a:srgbClr val="F79646"/>
      </a:accent6>
      <a:hlink>
        <a:srgbClr val="0098BF"/>
      </a:hlink>
      <a:folHlink>
        <a:srgbClr val="00718F"/>
      </a:folHlink>
    </a:clrScheme>
    <a:fontScheme name="Roboto Cn">
      <a:majorFont>
        <a:latin typeface="Roboto Condensed Light"/>
        <a:ea typeface="Spica Neue"/>
        <a:cs typeface=""/>
      </a:majorFont>
      <a:minorFont>
        <a:latin typeface="Roboto Light"/>
        <a:ea typeface="Spica Neue Light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mpd="thinThick">
          <a:noFill/>
          <a:tailEnd type="triangle" w="lg" len="lg"/>
        </a:ln>
      </a:spPr>
      <a:bodyPr rtlCol="0" anchor="ctr"/>
      <a:lstStyle>
        <a:defPPr algn="ctr">
          <a:defRPr kumimoji="1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accent1"/>
          </a:solidFill>
          <a:prstDash val="solid"/>
          <a:tailEnd type="arrow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1_Contents">
  <a:themeElements>
    <a:clrScheme name="Sirius 2">
      <a:dk1>
        <a:srgbClr val="595959"/>
      </a:dk1>
      <a:lt1>
        <a:srgbClr val="FFFFFF"/>
      </a:lt1>
      <a:dk2>
        <a:srgbClr val="3F3F3F"/>
      </a:dk2>
      <a:lt2>
        <a:srgbClr val="D8D8D8"/>
      </a:lt2>
      <a:accent1>
        <a:srgbClr val="0098BF"/>
      </a:accent1>
      <a:accent2>
        <a:srgbClr val="F9617A"/>
      </a:accent2>
      <a:accent3>
        <a:srgbClr val="00CCFF"/>
      </a:accent3>
      <a:accent4>
        <a:srgbClr val="FF99FF"/>
      </a:accent4>
      <a:accent5>
        <a:srgbClr val="4BACC6"/>
      </a:accent5>
      <a:accent6>
        <a:srgbClr val="F79646"/>
      </a:accent6>
      <a:hlink>
        <a:srgbClr val="0098BF"/>
      </a:hlink>
      <a:folHlink>
        <a:srgbClr val="00718F"/>
      </a:folHlink>
    </a:clrScheme>
    <a:fontScheme name="Roboto Cn">
      <a:majorFont>
        <a:latin typeface="Roboto Condensed Light"/>
        <a:ea typeface="Spica Neue"/>
        <a:cs typeface=""/>
      </a:majorFont>
      <a:minorFont>
        <a:latin typeface="Roboto Light"/>
        <a:ea typeface="Spica Neue Light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76200" cmpd="sng"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kumimoji="1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48529</TotalTime>
  <Words>1862</Words>
  <Application>Microsoft Office PowerPoint</Application>
  <PresentationFormat>Personalizar</PresentationFormat>
  <Paragraphs>348</Paragraphs>
  <Slides>43</Slides>
  <Notes>8</Notes>
  <HiddenSlides>0</HiddenSlides>
  <MMClips>0</MMClips>
  <ScaleCrop>false</ScaleCrop>
  <HeadingPairs>
    <vt:vector size="6" baseType="variant">
      <vt:variant>
        <vt:lpstr>Fontes usadas</vt:lpstr>
      </vt:variant>
      <vt:variant>
        <vt:i4>15</vt:i4>
      </vt:variant>
      <vt:variant>
        <vt:lpstr>Tema</vt:lpstr>
      </vt:variant>
      <vt:variant>
        <vt:i4>4</vt:i4>
      </vt:variant>
      <vt:variant>
        <vt:lpstr>Títulos de slides</vt:lpstr>
      </vt:variant>
      <vt:variant>
        <vt:i4>43</vt:i4>
      </vt:variant>
    </vt:vector>
  </HeadingPairs>
  <TitlesOfParts>
    <vt:vector size="62" baseType="lpstr">
      <vt:lpstr>Tahoma</vt:lpstr>
      <vt:lpstr>Arial Narrow</vt:lpstr>
      <vt:lpstr>Broadcast Matter</vt:lpstr>
      <vt:lpstr>MS PGothic</vt:lpstr>
      <vt:lpstr>Roboto Light</vt:lpstr>
      <vt:lpstr>Bebas Neue Regular</vt:lpstr>
      <vt:lpstr>Roboto Condensed Light</vt:lpstr>
      <vt:lpstr>Spica Neue Light</vt:lpstr>
      <vt:lpstr>Calibri Light</vt:lpstr>
      <vt:lpstr>Spica Neue</vt:lpstr>
      <vt:lpstr>Calibri</vt:lpstr>
      <vt:lpstr>Bebas Neue</vt:lpstr>
      <vt:lpstr>Wingdings</vt:lpstr>
      <vt:lpstr>Arial</vt:lpstr>
      <vt:lpstr>Bebas</vt:lpstr>
      <vt:lpstr>No Decoration</vt:lpstr>
      <vt:lpstr>Personalizar design</vt:lpstr>
      <vt:lpstr>Contents</vt:lpstr>
      <vt:lpstr>1_Contents</vt:lpstr>
      <vt:lpstr>Apresentação do PowerPoint</vt:lpstr>
      <vt:lpstr>Apresentação do PowerPoint</vt:lpstr>
      <vt:lpstr>Apresentação do PowerPoint</vt:lpstr>
      <vt:lpstr>Apresentação do PowerPoint</vt:lpstr>
      <vt:lpstr>PODERÁ COMERCIALIZAR AS PRINCIPAIS MARCAS DE LENTES OFTÁLMICAS DO SEGMENTO ÓPTICO</vt:lpstr>
      <vt:lpstr>Apresentação do PowerPoint</vt:lpstr>
      <vt:lpstr>Um e-commerce completo sem burocracia nenhuma!</vt:lpstr>
      <vt:lpstr>Apresentação do PowerPoint</vt:lpstr>
      <vt:lpstr>Apresentação do PowerPoint</vt:lpstr>
      <vt:lpstr> </vt:lpstr>
      <vt:lpstr>ALÉM DE TUDO ISSO QUE VOCÊ JÁ VIU, AINDA TEMOS MUITO MAIS PARA VOCÊ EXPANDIR O SEU NEGÓCIO!</vt:lpstr>
      <vt:lpstr>Apresentação do PowerPoint</vt:lpstr>
      <vt:lpstr>CONHEÇA O INOVADOR BALICRED.</vt:lpstr>
      <vt:lpstr>Apresentação do PowerPoint</vt:lpstr>
      <vt:lpstr>Apresentação do PowerPoint</vt:lpstr>
      <vt:lpstr>Apresentação do PowerPoint</vt:lpstr>
      <vt:lpstr>Apresentação do PowerPoint</vt:lpstr>
      <vt:lpstr>Educação</vt:lpstr>
      <vt:lpstr>NÃO FIQUE A DERIVA!</vt:lpstr>
      <vt:lpstr>Comércio</vt:lpstr>
      <vt:lpstr>Apresentação do PowerPoint</vt:lpstr>
      <vt:lpstr>R$10.0000 </vt:lpstr>
      <vt:lpstr> </vt:lpstr>
      <vt:lpstr>BÔNUS DE RANKING: Os 15 Franqueados com o maior volume em vendas pessoal no mês receberão um bônus extra!</vt:lpstr>
      <vt:lpstr>Apresentação do PowerPoint</vt:lpstr>
      <vt:lpstr>Apresentação do PowerPoint</vt:lpstr>
      <vt:lpstr>Disponibilizaremos diversas ferramentas e recursos para divulgação do seu link pessoal de venda, como:</vt:lpstr>
      <vt:lpstr>Um grande aliado de quem vende online! Nós também cuidaremos dele para você!</vt:lpstr>
      <vt:lpstr>Mais de 2.400.000 (Dois Milhões e Quatrocentos Mil Pessoas por Mês) *Propaganda intercalada para alcance de 80.000 visualizações diárias.</vt:lpstr>
      <vt:lpstr>MAIS DE 2.400.00 (DOIS MILHÕES E QUATROCENTOS MIL PESSOAS POR MÊS) 80.000 VISUALIZAÇÕES DIÁRIAS.</vt:lpstr>
      <vt:lpstr>OUTBOUND MARKETING</vt:lpstr>
      <vt:lpstr>PANFLETO LOJAS</vt:lpstr>
      <vt:lpstr>Apresentação do PowerPoint</vt:lpstr>
      <vt:lpstr>Apresentação do PowerPoint</vt:lpstr>
      <vt:lpstr>Apresentação do PowerPoint</vt:lpstr>
      <vt:lpstr>UM DOS HOMENS MAIS RICOS DO MUNDO!</vt:lpstr>
      <vt:lpstr>Abordagem Apresentação do Plano de Negócio Técnicas de Vendas Técnicas de Fechamento Técnicas de Recrutamento e Seleção Técnicas para Contratação e Formação de Equipes Técnicas de Gestão de Equipes </vt:lpstr>
      <vt:lpstr>TABELAS PARA TESTES DE ACUIDADE VISUAL   FICHAS PARA TRIAGENS DE ANAMNESE E TESTE DE ACUIDADE  TORRE PARA COLOCAÇÃO EM SHOPPING E HIPERMERCADOS</vt:lpstr>
      <vt:lpstr>Apresentação do PowerPoint</vt:lpstr>
      <vt:lpstr>VT de 15s , VT de 30s e VT de 60s SPOT DE RÁDIO  15s e 30s SPOT CARRO DE SOM 60s LAYOUT COMPLETO DA CAMPANHA </vt:lpstr>
      <vt:lpstr>O FRANQUEADO COM PERFIL EMPREENDEDOR E DINÂMICO, PODERÁ NÃO SÓ VENDER O PRÓPRIO MODELO DE NEGÓCIO MAS TAMBÉM TERÁ A CHANCE DE SE TORNAR UM SÓCIO, TENDO ACESSO A AÇÕES DA EMPRESA DO MAIOR GRUPO DA AMÉRICA LATINA, BSV HOLDING S.A</vt:lpstr>
      <vt:lpstr>Apresentação do PowerPoint</vt:lpstr>
      <vt:lpstr>COMO FAZER PARTE?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Sirius</dc:title>
  <dc:creator>Jun</dc:creator>
  <cp:lastModifiedBy>RM Marketing</cp:lastModifiedBy>
  <cp:revision>975</cp:revision>
  <dcterms:created xsi:type="dcterms:W3CDTF">2015-01-09T17:56:04Z</dcterms:created>
  <dcterms:modified xsi:type="dcterms:W3CDTF">2018-06-20T02:00:51Z</dcterms:modified>
</cp:coreProperties>
</file>