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7" r:id="rId2"/>
  </p:sldMasterIdLst>
  <p:notesMasterIdLst>
    <p:notesMasterId r:id="rId4"/>
  </p:notesMasterIdLst>
  <p:sldIdLst>
    <p:sldId id="256" r:id="rId3"/>
  </p:sldIdLst>
  <p:sldSz cx="7556500" cy="10693400"/>
  <p:notesSz cx="7556500" cy="10693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7" autoAdjust="0"/>
    <p:restoredTop sz="93103" autoAdjust="0"/>
  </p:normalViewPr>
  <p:slideViewPr>
    <p:cSldViewPr>
      <p:cViewPr>
        <p:scale>
          <a:sx n="70" d="100"/>
          <a:sy n="70" d="100"/>
        </p:scale>
        <p:origin x="12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5153-C9A0-4CE2-80AD-31A7EC102FD1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087E-8FA3-4EA1-B0C2-644B27D978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087E-8FA3-4EA1-B0C2-644B27D978C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0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pc="0" dirty="0"/>
              <a:t>Circular </a:t>
            </a:r>
            <a:r>
              <a:rPr dirty="0"/>
              <a:t>de </a:t>
            </a:r>
            <a:r>
              <a:rPr spc="0" dirty="0"/>
              <a:t>Oferta </a:t>
            </a:r>
            <a:r>
              <a:rPr spc="5" dirty="0"/>
              <a:t>de </a:t>
            </a:r>
            <a:r>
              <a:rPr spc="0" dirty="0"/>
              <a:t>Franquia </a:t>
            </a:r>
            <a:r>
              <a:rPr spc="5" dirty="0"/>
              <a:t>ÓTICAS CAROL – NOVO FRANQUEADO  REPRODUÇÃO </a:t>
            </a:r>
            <a:r>
              <a:rPr spc="0" dirty="0"/>
              <a:t>PROIBIDA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0" dirty="0"/>
              <a:t>Página </a:t>
            </a:r>
            <a:fld id="{81D60167-4931-47E6-BA6A-407CBD079E47}" type="slidenum">
              <a:rPr spc="5" dirty="0"/>
              <a:t>‹nº›</a:t>
            </a:fld>
            <a:r>
              <a:rPr spc="5" dirty="0"/>
              <a:t> de</a:t>
            </a:r>
            <a:r>
              <a:rPr spc="0" dirty="0"/>
              <a:t> </a:t>
            </a:r>
            <a:r>
              <a:rPr spc="5" dirty="0"/>
              <a:t>140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C08629E-F18E-4C52-B817-34E57A4C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2CAD84F-3687-43EC-9F34-F83330658C3C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698BEF2F-9772-4E01-A230-F545162A7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2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F6D3D6-D4D1-4171-BBAC-32512C728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E944C5D-E994-4F38-BA00-1A5CE1A1E06B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39DEC9E-4D82-477D-81EC-3E6D6345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7548E06-8863-4038-9DF4-B625D5342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586FC47-2DA4-4C64-AF29-1B1AF4A423F1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F878B2D-2789-4549-87BE-98E6A2411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FD36EB1-54B6-4EB4-B7B6-805E29EE1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1307293-AAD5-4B15-A5C0-6EB4BEF05BC7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D9B3C7E-DE5D-403C-A730-6CBA6874C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64D875-18FF-493F-9828-579FE7B3A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3CCE7C9-30ED-46EA-BC4C-82C9C9ED617E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952FAB7-D6E4-4A44-AD19-0DCDDF097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E54701-F54E-4E25-9C78-6D8CE5CF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1B769CB-4738-4E5C-A3A5-C41588477B40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1847FB2-6F55-4790-8C7B-BC687B86E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647AB6F-B294-4FFE-9F62-9D455CDD8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C1F74D0-7637-4DB9-BB68-70DC502F4E3E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EB49B54-0281-4A6D-96A6-7439BAC46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21BB38-A02E-455E-8633-67120BD51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16443B6-B8EA-4F0E-ADF1-84AE94E4A14C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6EB434D7-8D8B-4D40-B5C0-20E3BC858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72E4E3B-E99D-47C9-A38C-03ACAB687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4609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8329E1B-EB43-41D6-9E3A-0744978B0134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CF2E4D9-D26F-4F42-854B-8D860E6FD4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1004276-7D7B-4F3F-A650-E0BD7BD50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90D31BA-4C5E-4C6A-AB85-A37A48C92AC1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E7E9F8D5-1F61-4C96-917E-F042A9370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pc="0" dirty="0"/>
              <a:t>Circular </a:t>
            </a:r>
            <a:r>
              <a:rPr dirty="0"/>
              <a:t>de </a:t>
            </a:r>
            <a:r>
              <a:rPr spc="0" dirty="0"/>
              <a:t>Oferta </a:t>
            </a:r>
            <a:r>
              <a:rPr spc="5" dirty="0"/>
              <a:t>de </a:t>
            </a:r>
            <a:r>
              <a:rPr spc="0" dirty="0"/>
              <a:t>Franquia </a:t>
            </a:r>
            <a:r>
              <a:rPr spc="5" dirty="0"/>
              <a:t>ÓTICAS CAROL – NOVO FRANQUEADO  REPRODUÇÃO </a:t>
            </a:r>
            <a:r>
              <a:rPr spc="0" dirty="0"/>
              <a:t>PROIBIDA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0" dirty="0"/>
              <a:t>Página </a:t>
            </a:r>
            <a:fld id="{81D60167-4931-47E6-BA6A-407CBD079E47}" type="slidenum">
              <a:rPr spc="5" dirty="0"/>
              <a:t>‹nº›</a:t>
            </a:fld>
            <a:r>
              <a:rPr spc="5" dirty="0"/>
              <a:t> de</a:t>
            </a:r>
            <a:r>
              <a:rPr spc="0" dirty="0"/>
              <a:t> </a:t>
            </a:r>
            <a:r>
              <a:rPr spc="5" dirty="0"/>
              <a:t>140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DFB2D-3DE0-4F49-B26B-B4E0D00F0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D6BDBC-0C27-4D0E-A05A-58FFFBC2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BEAD34-CB74-4109-9991-9D3754E6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CD7910-46A5-4E69-843E-BDE3931E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452" y="9910763"/>
            <a:ext cx="5181598" cy="569912"/>
          </a:xfrm>
        </p:spPr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6FAE9E-AB68-42FE-B752-8C72D3BA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57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214D8-3465-4A3E-BCC7-C917E17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173363-1834-45F1-882F-29C6EAB1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D1A6E-4D52-4CE4-ACEC-BF620D79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3FA28-CB0C-41AE-8641-C26D3AC5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5AEAB9-5107-4EB8-830A-259858D7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76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D46F8-EF1D-472D-99CA-B56B937E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3EC74C-AF9B-4155-B766-E4CE46B4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C8BCD-CD74-490D-AC3C-178259F1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F8833C-53EA-4612-9D90-E2EA7961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B9AF9-73F5-48C8-89E9-81FF0F2C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9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1CBEA-5C98-4E99-8B60-73300E9B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CF180-5E5B-4EB1-AE83-2DAE0952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806F3C-1280-4EFF-A7B1-C3A7126B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7BB3E5-F996-4508-9D4E-56B6BFF4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0E05D4-31F7-4987-B6F9-ACC7636B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9456C7-12D3-4465-9DEB-ABA5AB52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5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0BB09-9C0B-4932-9312-18B43B15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5D279F-1871-4E69-8904-A72BD88F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09F050-4EA1-4F40-83C0-F9E79AAF4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267159-B8E5-48A1-8C6B-E4C7E6A49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D6D6E5-F9F8-4CE3-A398-D7DDDA7B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731852-04D2-475B-B24F-3D100BC0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4B8B41-3CCC-46C6-BA72-86BB8198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452" y="9910763"/>
            <a:ext cx="5181598" cy="569912"/>
          </a:xfrm>
        </p:spPr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61E3E5-967F-417E-BDEE-0035A427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2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652F0-706A-49AE-99D9-DA85C739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8643C5-955B-4C79-8CE4-F7B76EFF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1EA445-C77C-4B4C-8403-2F7EFDEF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252" y="9910763"/>
            <a:ext cx="5333998" cy="569912"/>
          </a:xfrm>
        </p:spPr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350F90-D5FB-4CCA-8F97-7A6C5B12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296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C75A3D-D87B-4836-841D-6DF509AF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4592D8-558A-4270-9EEA-393E127E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184223-8870-406F-8EFD-464057E2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514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42F76-616A-4C23-9CE9-EFD00AA4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65F13-E8FB-4866-801E-935538CD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734A96-ED5C-4928-AE60-F764B09B1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09C5E9-F431-4E4D-902B-60F258AB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E593-6DCB-43F9-AD17-BD935EE2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452" y="9910763"/>
            <a:ext cx="5181598" cy="569912"/>
          </a:xfrm>
        </p:spPr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80F386-377D-4835-85C3-E944AFC5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76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86CB-C439-4E72-A1BF-FAF2D44B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9A2F61-71EA-4151-85A9-013CD1599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CBFA92-2A3B-4E9B-9C5A-005CDA59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56C718-F01C-4B67-B3FF-2A8B4F46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2ED361-4BD4-42F4-A5C4-F761C2B2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571D94-A0BD-4916-A01E-F49BD2CB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74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982B3-9EC5-4740-945C-82716467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B53283-9C2D-4484-BBD5-2760082D4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8142E7-7DAB-4909-89E9-C401DB71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B270A-1002-4617-AB65-A6115E90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452" y="9910763"/>
            <a:ext cx="5181598" cy="569912"/>
          </a:xfrm>
        </p:spPr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4E7D3A-104B-4BAC-A5BB-EB9FB853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9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pc="0" dirty="0"/>
              <a:t>Circular </a:t>
            </a:r>
            <a:r>
              <a:rPr dirty="0"/>
              <a:t>de </a:t>
            </a:r>
            <a:r>
              <a:rPr spc="0" dirty="0"/>
              <a:t>Oferta </a:t>
            </a:r>
            <a:r>
              <a:rPr spc="5" dirty="0"/>
              <a:t>de </a:t>
            </a:r>
            <a:r>
              <a:rPr spc="0" dirty="0"/>
              <a:t>Franquia </a:t>
            </a:r>
            <a:r>
              <a:rPr spc="5" dirty="0"/>
              <a:t>ÓTICAS CAROL – NOVO FRANQUEADO  REPRODUÇÃO </a:t>
            </a:r>
            <a:r>
              <a:rPr spc="0" dirty="0"/>
              <a:t>PROIBIDA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0" dirty="0"/>
              <a:t>Página </a:t>
            </a:r>
            <a:fld id="{81D60167-4931-47E6-BA6A-407CBD079E47}" type="slidenum">
              <a:rPr spc="5" dirty="0"/>
              <a:t>‹nº›</a:t>
            </a:fld>
            <a:r>
              <a:rPr spc="5" dirty="0"/>
              <a:t> de</a:t>
            </a:r>
            <a:r>
              <a:rPr spc="0" dirty="0"/>
              <a:t> </a:t>
            </a:r>
            <a:r>
              <a:rPr spc="5" dirty="0"/>
              <a:t>140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821B74-6F45-41F7-8F99-B31538927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DB148A-277F-435E-B46B-F474ACA2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EEA304-7CD4-4E8B-9374-BC0DB575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BD459-8EA1-4AC6-A41E-429CC460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3AC31-5B4E-442D-917E-2B5AE615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A36-5F6B-47A5-8477-E85C60B340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Circular de Oferta de Franquia BALI Óticas– NOVO FRANQUEADO  REPRODUÇÃO PROIBIDA. Página ‹nº› de 140  End. Aaaaa.     Aaaaaa.     Aaaaaa.      Aaaaa.  Tel ------------------- www.balioticas.com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pc="0" dirty="0"/>
              <a:t>Circular </a:t>
            </a:r>
            <a:r>
              <a:rPr dirty="0"/>
              <a:t>de </a:t>
            </a:r>
            <a:r>
              <a:rPr spc="0" dirty="0"/>
              <a:t>Oferta </a:t>
            </a:r>
            <a:r>
              <a:rPr spc="5" dirty="0"/>
              <a:t>de </a:t>
            </a:r>
            <a:r>
              <a:rPr spc="0" dirty="0"/>
              <a:t>Franquia </a:t>
            </a:r>
            <a:r>
              <a:rPr spc="5" dirty="0"/>
              <a:t>ÓTICAS CAROL – NOVO FRANQUEADO  REPRODUÇÃO </a:t>
            </a:r>
            <a:r>
              <a:rPr spc="0" dirty="0"/>
              <a:t>PROIBIDA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0" dirty="0"/>
              <a:t>Página </a:t>
            </a:r>
            <a:fld id="{81D60167-4931-47E6-BA6A-407CBD079E47}" type="slidenum">
              <a:rPr spc="5" dirty="0"/>
              <a:t>‹nº›</a:t>
            </a:fld>
            <a:r>
              <a:rPr spc="5" dirty="0"/>
              <a:t> de</a:t>
            </a:r>
            <a:r>
              <a:rPr spc="0" dirty="0"/>
              <a:t> </a:t>
            </a:r>
            <a:r>
              <a:rPr spc="5" dirty="0"/>
              <a:t>140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6A7AB9C9-8132-418C-ADBE-9A48CBD81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9"/>
            <a:ext cx="7556500" cy="10688791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C9D809-A78B-4B23-9BCC-4462E19C04BF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715000" cy="59529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</a:t>
            </a:r>
            <a:fld id="{FDAC4D37-ED4A-452C-8B26-9592B1B99F15}" type="slidenum">
              <a:rPr lang="pt-BR" sz="900" smtClean="0">
                <a:latin typeface="Times" panose="02020603060405020304" pitchFamily="18" charset="0"/>
                <a:cs typeface="Tahoma"/>
              </a:rPr>
              <a:pPr marL="12700" marR="5080">
                <a:lnSpc>
                  <a:spcPct val="102400"/>
                </a:lnSpc>
                <a:spcBef>
                  <a:spcPts val="100"/>
                </a:spcBef>
              </a:pPr>
              <a:t>‹nº›</a:t>
            </a:fld>
            <a:r>
              <a:rPr lang="pt-BR" sz="900" dirty="0">
                <a:latin typeface="Times" panose="02020603060405020304" pitchFamily="18" charset="0"/>
                <a:cs typeface="Tahoma"/>
              </a:rPr>
              <a:t> de 140</a:t>
            </a: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endParaRPr lang="pt-BR" sz="900" dirty="0">
              <a:latin typeface="Times" panose="02020603060405020304" pitchFamily="18" charset="0"/>
              <a:cs typeface="Tahoma"/>
            </a:endParaRP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</a:t>
            </a: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8F1A6-2085-4E24-867C-80F9AE61E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82F145A-991A-443D-8077-52B8BC14B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950" y="0"/>
            <a:ext cx="11582400" cy="10973268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C9D809-A78B-4B23-9BCC-4462E19C04BF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715000" cy="59529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</a:t>
            </a:r>
            <a:fld id="{FDAC4D37-ED4A-452C-8B26-9592B1B99F15}" type="slidenum">
              <a:rPr lang="pt-BR" sz="900" smtClean="0">
                <a:latin typeface="Times" panose="02020603060405020304" pitchFamily="18" charset="0"/>
                <a:cs typeface="Tahoma"/>
              </a:rPr>
              <a:pPr marL="12700" marR="5080">
                <a:lnSpc>
                  <a:spcPct val="102400"/>
                </a:lnSpc>
                <a:spcBef>
                  <a:spcPts val="100"/>
                </a:spcBef>
              </a:pPr>
              <a:t>‹nº›</a:t>
            </a:fld>
            <a:r>
              <a:rPr lang="pt-BR" sz="900" dirty="0">
                <a:latin typeface="Times" panose="02020603060405020304" pitchFamily="18" charset="0"/>
                <a:cs typeface="Tahoma"/>
              </a:rPr>
              <a:t> de 140</a:t>
            </a: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endParaRPr lang="pt-BR" sz="900" dirty="0">
              <a:latin typeface="Times" panose="02020603060405020304" pitchFamily="18" charset="0"/>
              <a:cs typeface="Tahoma"/>
            </a:endParaRP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</a:t>
            </a:r>
          </a:p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8F1A6-2085-4E24-867C-80F9AE61E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93EF62F-9B0B-46B5-827D-6FE16AE94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21359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>
                <a:latin typeface="Times" panose="02020603060405020304" pitchFamily="18" charset="0"/>
              </a:rPr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38C4CE1-E2E8-4529-ABD1-3D5D80AC2A82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83937325-C74C-4800-9A32-AB69CCA7E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12A5A5-5FA6-409F-BB8F-0C125BB13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958850" y="9910137"/>
            <a:ext cx="56388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A127FD8-CE53-41B1-98CB-31239A89C844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F6EF7C81-120B-4CB8-BC1E-4DF975D06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B88A2E4-9371-4405-8D7F-347DB5B1A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7" name="Espaço Reservado para Rodapé 6">
            <a:extLst>
              <a:ext uri="{FF2B5EF4-FFF2-40B4-BE49-F238E27FC236}">
                <a16:creationId xmlns:a16="http://schemas.microsoft.com/office/drawing/2014/main" id="{E17F7044-EF31-4CAA-84B1-12E7D755BB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5050" y="9910137"/>
            <a:ext cx="5486400" cy="441211"/>
          </a:xfrm>
        </p:spPr>
        <p:txBody>
          <a:bodyPr/>
          <a:lstStyle/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 sz="900" dirty="0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  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Aaaaa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.  </a:t>
            </a:r>
            <a:r>
              <a:rPr lang="pt-BR" sz="900" dirty="0" err="1">
                <a:latin typeface="Times" panose="02020603060405020304" pitchFamily="18" charset="0"/>
                <a:cs typeface="Tahoma"/>
              </a:rPr>
              <a:t>Tel</a:t>
            </a:r>
            <a:r>
              <a:rPr lang="pt-BR" sz="900" dirty="0">
                <a:latin typeface="Times" panose="02020603060405020304" pitchFamily="18" charset="0"/>
                <a:cs typeface="Tahoma"/>
              </a:rPr>
              <a:t> ------------------- www.balioticas.com </a:t>
            </a:r>
            <a:endParaRPr lang="pt-BR" sz="900" dirty="0">
              <a:latin typeface="Times" panose="0202060306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832A4DC-02D0-4C7C-B41F-178FB9128C76}"/>
              </a:ext>
            </a:extLst>
          </p:cNvPr>
          <p:cNvCxnSpPr>
            <a:cxnSpLocks/>
          </p:cNvCxnSpPr>
          <p:nvPr userDrawn="1"/>
        </p:nvCxnSpPr>
        <p:spPr>
          <a:xfrm>
            <a:off x="425450" y="873994"/>
            <a:ext cx="6248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A76A41EC-A5CF-4824-9890-1B9904354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2169"/>
            <a:ext cx="12636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Circular de Oferta de Franquia BALI Óticas– NOVO FRANQUEADO  REPRODUÇÃO PROIBIDA. Página ‹nº› de 140  End. </a:t>
            </a:r>
            <a:r>
              <a:rPr lang="pt-BR" dirty="0" err="1"/>
              <a:t>Aaaaa</a:t>
            </a:r>
            <a:r>
              <a:rPr lang="pt-BR" dirty="0"/>
              <a:t>.     </a:t>
            </a:r>
            <a:r>
              <a:rPr lang="pt-BR" dirty="0" err="1"/>
              <a:t>Aaaaaa</a:t>
            </a:r>
            <a:r>
              <a:rPr lang="pt-BR" dirty="0"/>
              <a:t>.     </a:t>
            </a:r>
            <a:r>
              <a:rPr lang="pt-BR" dirty="0" err="1"/>
              <a:t>Aaaaaa</a:t>
            </a:r>
            <a:r>
              <a:rPr lang="pt-BR" dirty="0"/>
              <a:t>.      </a:t>
            </a:r>
            <a:r>
              <a:rPr lang="pt-BR" dirty="0" err="1"/>
              <a:t>Aaaaa</a:t>
            </a:r>
            <a:r>
              <a:rPr lang="pt-BR" dirty="0"/>
              <a:t>.  </a:t>
            </a:r>
            <a:r>
              <a:rPr lang="pt-BR" dirty="0" err="1"/>
              <a:t>Tel</a:t>
            </a:r>
            <a:r>
              <a:rPr lang="pt-BR" dirty="0"/>
              <a:t> ------------------- www.balioticas.com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6718" y="8613399"/>
            <a:ext cx="3460115" cy="668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pc="0" dirty="0"/>
              <a:t>Circular </a:t>
            </a:r>
            <a:r>
              <a:rPr dirty="0"/>
              <a:t>de </a:t>
            </a:r>
            <a:r>
              <a:rPr spc="0" dirty="0"/>
              <a:t>Oferta </a:t>
            </a:r>
            <a:r>
              <a:rPr spc="5" dirty="0"/>
              <a:t>de </a:t>
            </a:r>
            <a:r>
              <a:rPr spc="0" dirty="0"/>
              <a:t>Franquia </a:t>
            </a:r>
            <a:r>
              <a:rPr spc="5" dirty="0"/>
              <a:t>ÓTICAS CAROL – NOVO FRANQUEADO  REPRODUÇÃO </a:t>
            </a:r>
            <a:r>
              <a:rPr spc="0" dirty="0"/>
              <a:t>PROIBIDA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0" dirty="0"/>
              <a:t>Página </a:t>
            </a:r>
            <a:fld id="{81D60167-4931-47E6-BA6A-407CBD079E47}" type="slidenum">
              <a:rPr spc="5" dirty="0"/>
              <a:t>‹nº›</a:t>
            </a:fld>
            <a:r>
              <a:rPr spc="5" dirty="0"/>
              <a:t> de</a:t>
            </a:r>
            <a:r>
              <a:rPr spc="0" dirty="0"/>
              <a:t> </a:t>
            </a:r>
            <a:r>
              <a:rPr spc="5" dirty="0"/>
              <a:t>140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1" r:id="rId6"/>
    <p:sldLayoutId id="2147483666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3F88BD-3D00-4B17-876C-A9FF3422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C04BB7-D910-42A1-ABF0-DF9F963D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F75BD7-7F2B-442E-B5AE-C57ED7E0B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C6696-7C81-4023-8377-D4F440D0C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652" y="9910763"/>
            <a:ext cx="5791198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 marR="5080">
              <a:lnSpc>
                <a:spcPct val="102400"/>
              </a:lnSpc>
              <a:spcBef>
                <a:spcPts val="100"/>
              </a:spcBef>
            </a:pPr>
            <a:r>
              <a:rPr lang="pt-BR">
                <a:latin typeface="Times" panose="02020603060405020304" pitchFamily="18" charset="0"/>
                <a:cs typeface="Tahoma"/>
              </a:rPr>
              <a:t>Circular de Oferta de Franquia BALI Óticas– NOVO FRANQUEADO  REPRODUÇÃO PROIBIDA. Página ‹nº› de 140  End. Aaaaa.     Aaaaaa.     Aaaaaa.      Aaaaa.  Tel ------------------- www.balioticas.com 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64C342-C08B-4F7B-AD90-66D5E583E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7230CF-3C35-468D-A465-C342A7F311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651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6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64835" y="2181115"/>
            <a:ext cx="440045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FFBAAEC4-1D88-47C7-A25C-7B5232FC86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6356" y="9710973"/>
            <a:ext cx="6256094" cy="671979"/>
          </a:xfrm>
        </p:spPr>
        <p:txBody>
          <a:bodyPr/>
          <a:lstStyle/>
          <a:p>
            <a:pPr marL="12700" marR="5080">
              <a:spcBef>
                <a:spcPts val="100"/>
              </a:spcBef>
            </a:pPr>
            <a:r>
              <a:rPr lang="pt-BR" sz="1200" b="1" dirty="0" smtClean="0">
                <a:latin typeface="Times" panose="02020603060405020304" pitchFamily="18" charset="0"/>
                <a:cs typeface="Tahoma"/>
              </a:rPr>
              <a:t>Grupo 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- </a:t>
            </a:r>
            <a:r>
              <a:rPr lang="pt-BR" sz="1200" b="1" dirty="0" smtClean="0">
                <a:latin typeface="Times" panose="02020603060405020304" pitchFamily="18" charset="0"/>
                <a:cs typeface="Tahoma"/>
              </a:rPr>
              <a:t>BSV Holding S.A ® - Franchising 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 </a:t>
            </a:r>
            <a:endParaRPr lang="pt-BR" sz="1200" dirty="0">
              <a:latin typeface="Times" panose="02020603060405020304" pitchFamily="18" charset="0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BR" sz="1200" dirty="0">
                <a:latin typeface="Times" panose="02020603060405020304" pitchFamily="18" charset="0"/>
                <a:cs typeface="Tahoma"/>
              </a:rPr>
              <a:t>Av. 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Presidente Kennedy, </a:t>
            </a:r>
            <a:r>
              <a:rPr lang="pt-BR" sz="1200" dirty="0">
                <a:latin typeface="Times" panose="02020603060405020304" pitchFamily="18" charset="0"/>
                <a:cs typeface="Tahoma"/>
              </a:rPr>
              <a:t>nº 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10.887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, JD. Maracanã, Praia Grande - SP </a:t>
            </a:r>
            <a:r>
              <a:rPr lang="pt-BR" sz="1200" dirty="0">
                <a:latin typeface="Times" panose="02020603060405020304" pitchFamily="18" charset="0"/>
                <a:cs typeface="Tahoma"/>
              </a:rPr>
              <a:t>– Brasil. CEP 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11.705</a:t>
            </a:r>
            <a:r>
              <a:rPr lang="pt-BR" sz="1200" dirty="0" smtClean="0">
                <a:latin typeface="Times" panose="02020603060405020304" pitchFamily="18" charset="0"/>
                <a:cs typeface="Tahoma"/>
              </a:rPr>
              <a:t>-755</a:t>
            </a:r>
            <a:endParaRPr lang="pt-BR" sz="1200" dirty="0">
              <a:latin typeface="Times" panose="02020603060405020304" pitchFamily="18" charset="0"/>
              <a:cs typeface="Tahoma"/>
            </a:endParaRPr>
          </a:p>
          <a:p>
            <a:pPr marL="12700" marR="5080">
              <a:spcBef>
                <a:spcPts val="100"/>
              </a:spcBef>
            </a:pPr>
            <a:r>
              <a:rPr lang="pt-BR" sz="1200" b="1" dirty="0">
                <a:latin typeface="Times" panose="02020603060405020304" pitchFamily="18" charset="0"/>
                <a:cs typeface="Tahoma"/>
              </a:rPr>
              <a:t>www.bsvholdingsa.com </a:t>
            </a:r>
            <a:endParaRPr lang="pt-BR" sz="1200" b="1" dirty="0">
              <a:latin typeface="Times" panose="02020603060405020304" pitchFamily="18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E846EAD-9C22-4B20-9BA2-10284B418B55}"/>
              </a:ext>
            </a:extLst>
          </p:cNvPr>
          <p:cNvCxnSpPr>
            <a:cxnSpLocks/>
          </p:cNvCxnSpPr>
          <p:nvPr/>
        </p:nvCxnSpPr>
        <p:spPr>
          <a:xfrm>
            <a:off x="1416050" y="10147300"/>
            <a:ext cx="4953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26" y="469901"/>
            <a:ext cx="1347208" cy="38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3980</TotalTime>
  <Words>31</Words>
  <Application>Microsoft Office PowerPoint</Application>
  <PresentationFormat>Personalizar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</vt:lpstr>
      <vt:lpstr>Times New Roman</vt:lpstr>
      <vt:lpstr>Office Theme</vt:lpstr>
      <vt:lpstr>Personalizar design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Declaração Recebimento de Circular de Ofertas</dc:title>
  <dc:creator>Izael Barreto - CEO Grupo BSV Holding S.A</dc:creator>
  <cp:keywords>BSV Holding S.A - Franchising</cp:keywords>
  <cp:lastModifiedBy>IZAEL</cp:lastModifiedBy>
  <cp:revision>152</cp:revision>
  <dcterms:created xsi:type="dcterms:W3CDTF">2018-08-16T22:31:11Z</dcterms:created>
  <dcterms:modified xsi:type="dcterms:W3CDTF">2019-06-06T22:49:17Z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PDFCreator Version 1.7.3</vt:lpwstr>
  </property>
  <property fmtid="{D5CDD505-2E9C-101B-9397-08002B2CF9AE}" pid="4" name="LastSaved">
    <vt:filetime>2018-08-16T00:00:00Z</vt:filetime>
  </property>
</Properties>
</file>