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2" r:id="rId1"/>
    <p:sldMasterId id="2147483873" r:id="rId2"/>
    <p:sldMasterId id="2147483650" r:id="rId3"/>
    <p:sldMasterId id="2147483726" r:id="rId4"/>
  </p:sldMasterIdLst>
  <p:notesMasterIdLst>
    <p:notesMasterId r:id="rId11"/>
  </p:notesMasterIdLst>
  <p:handoutMasterIdLst>
    <p:handoutMasterId r:id="rId12"/>
  </p:handoutMasterIdLst>
  <p:sldIdLst>
    <p:sldId id="530" r:id="rId5"/>
    <p:sldId id="535" r:id="rId6"/>
    <p:sldId id="534" r:id="rId7"/>
    <p:sldId id="522" r:id="rId8"/>
    <p:sldId id="538" r:id="rId9"/>
    <p:sldId id="539" r:id="rId10"/>
  </p:sldIdLst>
  <p:sldSz cx="18288000" cy="10287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Bebas Neue Regular" panose="00000500000000000000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Roboto Light" panose="020B0604020202020204" charset="0"/>
      <p:regular r:id="rId22"/>
      <p:italic r:id="rId23"/>
    </p:embeddedFont>
    <p:embeddedFont>
      <p:font typeface="Roboto Condensed Light" panose="020B0604020202020204" charset="0"/>
      <p:regular r:id="rId24"/>
      <p:italic r:id="rId25"/>
    </p:embeddedFont>
    <p:embeddedFont>
      <p:font typeface="MS PGothic" panose="020B0600070205080204" pitchFamily="34" charset="-128"/>
      <p:regular r:id="rId26"/>
    </p:embeddedFont>
  </p:embeddedFontLst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57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8"/>
    <a:srgbClr val="01D3E4"/>
    <a:srgbClr val="FDFCF9"/>
    <a:srgbClr val="1AD4E3"/>
    <a:srgbClr val="00D3E4"/>
    <a:srgbClr val="FFFFFF"/>
    <a:srgbClr val="1079C4"/>
    <a:srgbClr val="0066FF"/>
    <a:srgbClr val="0000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0" autoAdjust="0"/>
    <p:restoredTop sz="96374" autoAdjust="0"/>
  </p:normalViewPr>
  <p:slideViewPr>
    <p:cSldViewPr showGuides="1">
      <p:cViewPr varScale="1">
        <p:scale>
          <a:sx n="49" d="100"/>
          <a:sy n="49" d="100"/>
        </p:scale>
        <p:origin x="378" y="60"/>
      </p:cViewPr>
      <p:guideLst>
        <p:guide orient="horz" pos="2134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3536-0B1C-4113-81A9-88933E6B5E35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9D4A-42BD-4661-A34B-169B9D4948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2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B2DA-10AE-4BD6-BFC1-534DE09D66C3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1ECDC-7530-4EA9-86FD-4E56342A47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blipFill>
          <a:blip r:embed="rId2">
            <a:alphaModFix amt="4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37393" y="3433310"/>
            <a:ext cx="5851158" cy="5850650"/>
          </a:xfrm>
          <a:prstGeom prst="ellipse">
            <a:avLst/>
          </a:prstGeom>
          <a:solidFill>
            <a:srgbClr val="0070C0">
              <a:alpha val="69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707791" y="4783526"/>
            <a:ext cx="207034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07370" y="6808686"/>
            <a:ext cx="5581104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E441FA1-8C9A-400C-9653-0BF6D170ABDB}"/>
              </a:ext>
            </a:extLst>
          </p:cNvPr>
          <p:cNvSpPr/>
          <p:nvPr userDrawn="1"/>
        </p:nvSpPr>
        <p:spPr>
          <a:xfrm>
            <a:off x="10375137" y="-112734"/>
            <a:ext cx="7983458" cy="10566824"/>
          </a:xfrm>
          <a:custGeom>
            <a:avLst/>
            <a:gdLst>
              <a:gd name="connsiteX0" fmla="*/ 0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0 w 8010890"/>
              <a:gd name="connsiteY4" fmla="*/ 0 h 10576175"/>
              <a:gd name="connsiteX0" fmla="*/ 538619 w 8010890"/>
              <a:gd name="connsiteY0" fmla="*/ 12526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38619 w 8010890"/>
              <a:gd name="connsiteY4" fmla="*/ 12526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89853 w 8037072"/>
              <a:gd name="connsiteY0" fmla="*/ 0 h 10576175"/>
              <a:gd name="connsiteX1" fmla="*/ 8037072 w 8037072"/>
              <a:gd name="connsiteY1" fmla="*/ 0 h 10576175"/>
              <a:gd name="connsiteX2" fmla="*/ 8037072 w 8037072"/>
              <a:gd name="connsiteY2" fmla="*/ 10576175 h 10576175"/>
              <a:gd name="connsiteX3" fmla="*/ 26182 w 8037072"/>
              <a:gd name="connsiteY3" fmla="*/ 10576175 h 10576175"/>
              <a:gd name="connsiteX4" fmla="*/ 589853 w 8037072"/>
              <a:gd name="connsiteY4" fmla="*/ 0 h 10576175"/>
              <a:gd name="connsiteX0" fmla="*/ 591506 w 8038725"/>
              <a:gd name="connsiteY0" fmla="*/ 0 h 10576175"/>
              <a:gd name="connsiteX1" fmla="*/ 8038725 w 8038725"/>
              <a:gd name="connsiteY1" fmla="*/ 0 h 10576175"/>
              <a:gd name="connsiteX2" fmla="*/ 8038725 w 8038725"/>
              <a:gd name="connsiteY2" fmla="*/ 10576175 h 10576175"/>
              <a:gd name="connsiteX3" fmla="*/ 27835 w 8038725"/>
              <a:gd name="connsiteY3" fmla="*/ 10576175 h 10576175"/>
              <a:gd name="connsiteX4" fmla="*/ 591506 w 8038725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626814 w 8074033"/>
              <a:gd name="connsiteY0" fmla="*/ 0 h 10576175"/>
              <a:gd name="connsiteX1" fmla="*/ 8074033 w 8074033"/>
              <a:gd name="connsiteY1" fmla="*/ 0 h 10576175"/>
              <a:gd name="connsiteX2" fmla="*/ 8074033 w 8074033"/>
              <a:gd name="connsiteY2" fmla="*/ 10576175 h 10576175"/>
              <a:gd name="connsiteX3" fmla="*/ 63143 w 8074033"/>
              <a:gd name="connsiteY3" fmla="*/ 10576175 h 10576175"/>
              <a:gd name="connsiteX4" fmla="*/ 626814 w 8074033"/>
              <a:gd name="connsiteY4" fmla="*/ 0 h 10576175"/>
              <a:gd name="connsiteX0" fmla="*/ 610428 w 8057647"/>
              <a:gd name="connsiteY0" fmla="*/ 0 h 10576175"/>
              <a:gd name="connsiteX1" fmla="*/ 8057647 w 8057647"/>
              <a:gd name="connsiteY1" fmla="*/ 0 h 10576175"/>
              <a:gd name="connsiteX2" fmla="*/ 8057647 w 8057647"/>
              <a:gd name="connsiteY2" fmla="*/ 10576175 h 10576175"/>
              <a:gd name="connsiteX3" fmla="*/ 46757 w 8057647"/>
              <a:gd name="connsiteY3" fmla="*/ 10576175 h 10576175"/>
              <a:gd name="connsiteX4" fmla="*/ 610428 w 8057647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  <a:gd name="connsiteX0" fmla="*/ 563671 w 8010890"/>
              <a:gd name="connsiteY0" fmla="*/ 0 h 10576175"/>
              <a:gd name="connsiteX1" fmla="*/ 8010890 w 8010890"/>
              <a:gd name="connsiteY1" fmla="*/ 0 h 10576175"/>
              <a:gd name="connsiteX2" fmla="*/ 8010890 w 8010890"/>
              <a:gd name="connsiteY2" fmla="*/ 10576175 h 10576175"/>
              <a:gd name="connsiteX3" fmla="*/ 0 w 8010890"/>
              <a:gd name="connsiteY3" fmla="*/ 10576175 h 10576175"/>
              <a:gd name="connsiteX4" fmla="*/ 563671 w 8010890"/>
              <a:gd name="connsiteY4" fmla="*/ 0 h 1057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0890" h="10576175">
                <a:moveTo>
                  <a:pt x="563671" y="0"/>
                </a:moveTo>
                <a:lnTo>
                  <a:pt x="8010890" y="0"/>
                </a:lnTo>
                <a:lnTo>
                  <a:pt x="8010890" y="10576175"/>
                </a:lnTo>
                <a:lnTo>
                  <a:pt x="0" y="10576175"/>
                </a:lnTo>
                <a:cubicBezTo>
                  <a:pt x="1106571" y="7615840"/>
                  <a:pt x="-566098" y="3125469"/>
                  <a:pt x="563671" y="0"/>
                </a:cubicBezTo>
                <a:close/>
              </a:path>
            </a:pathLst>
          </a:custGeom>
          <a:solidFill>
            <a:srgbClr val="0060A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0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808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フローチャート: データ 19"/>
          <p:cNvSpPr/>
          <p:nvPr userDrawn="1"/>
        </p:nvSpPr>
        <p:spPr>
          <a:xfrm>
            <a:off x="3424370" y="2668225"/>
            <a:ext cx="5483415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405361" y="1093050"/>
            <a:ext cx="8488667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6" name="平行四辺形 25"/>
          <p:cNvSpPr/>
          <p:nvPr userDrawn="1"/>
        </p:nvSpPr>
        <p:spPr>
          <a:xfrm flipH="1">
            <a:off x="3438975" y="3210526"/>
            <a:ext cx="8488667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7" name="フローチャート: データ 26"/>
          <p:cNvSpPr/>
          <p:nvPr userDrawn="1"/>
        </p:nvSpPr>
        <p:spPr>
          <a:xfrm>
            <a:off x="6444228" y="4785701"/>
            <a:ext cx="5483415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平行四辺形 27"/>
          <p:cNvSpPr/>
          <p:nvPr userDrawn="1"/>
        </p:nvSpPr>
        <p:spPr>
          <a:xfrm flipH="1">
            <a:off x="6466504" y="5328002"/>
            <a:ext cx="8488667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9" name="フローチャート: データ 28"/>
          <p:cNvSpPr/>
          <p:nvPr userDrawn="1"/>
        </p:nvSpPr>
        <p:spPr>
          <a:xfrm>
            <a:off x="9471756" y="6903177"/>
            <a:ext cx="5483415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平行四辺形 29"/>
          <p:cNvSpPr/>
          <p:nvPr userDrawn="1"/>
        </p:nvSpPr>
        <p:spPr>
          <a:xfrm flipH="1">
            <a:off x="9477078" y="7445478"/>
            <a:ext cx="8488667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平行四辺形 30"/>
          <p:cNvSpPr/>
          <p:nvPr userDrawn="1"/>
        </p:nvSpPr>
        <p:spPr>
          <a:xfrm flipH="1">
            <a:off x="405361" y="1093050"/>
            <a:ext cx="2025402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2" name="平行四辺形 31"/>
          <p:cNvSpPr/>
          <p:nvPr userDrawn="1"/>
        </p:nvSpPr>
        <p:spPr>
          <a:xfrm flipH="1">
            <a:off x="3438975" y="3210525"/>
            <a:ext cx="2025402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平行四辺形 32"/>
          <p:cNvSpPr/>
          <p:nvPr userDrawn="1"/>
        </p:nvSpPr>
        <p:spPr>
          <a:xfrm flipH="1">
            <a:off x="6466504" y="5328001"/>
            <a:ext cx="2025402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9471756" y="7445477"/>
            <a:ext cx="2025402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60284" y="1269411"/>
            <a:ext cx="885363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008995" y="3383824"/>
            <a:ext cx="885363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36524" y="5501301"/>
            <a:ext cx="885363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041775" y="7618776"/>
            <a:ext cx="885363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167619" y="1002440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38662" y="1723123"/>
            <a:ext cx="5973489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20327" y="3119914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491370" y="3840597"/>
            <a:ext cx="5973489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207587" y="5237391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478630" y="5958074"/>
            <a:ext cx="5973489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6115" y="735486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497158" y="8075549"/>
            <a:ext cx="5973489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0124" y="5671752"/>
            <a:ext cx="6088759" cy="20906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0123" y="7798796"/>
            <a:ext cx="7658707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9" name="直線コネクタ 48"/>
          <p:cNvCxnSpPr/>
          <p:nvPr userDrawn="1"/>
        </p:nvCxnSpPr>
        <p:spPr>
          <a:xfrm>
            <a:off x="1" y="7708785"/>
            <a:ext cx="82888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9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5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平行四辺形 5"/>
          <p:cNvSpPr/>
          <p:nvPr userDrawn="1"/>
        </p:nvSpPr>
        <p:spPr>
          <a:xfrm>
            <a:off x="852689" y="2488886"/>
            <a:ext cx="16854323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平行四辺形 6"/>
          <p:cNvSpPr/>
          <p:nvPr userDrawn="1"/>
        </p:nvSpPr>
        <p:spPr>
          <a:xfrm>
            <a:off x="617891" y="3856114"/>
            <a:ext cx="17089121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平行四辺形 6"/>
          <p:cNvSpPr/>
          <p:nvPr userDrawn="1"/>
        </p:nvSpPr>
        <p:spPr>
          <a:xfrm flipV="1">
            <a:off x="617891" y="5219034"/>
            <a:ext cx="17089121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平行四辺形 5"/>
          <p:cNvSpPr/>
          <p:nvPr userDrawn="1"/>
        </p:nvSpPr>
        <p:spPr>
          <a:xfrm flipV="1">
            <a:off x="852689" y="5458627"/>
            <a:ext cx="16854323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449258" y="2753104"/>
            <a:ext cx="793353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449258" y="4104964"/>
            <a:ext cx="793353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0449258" y="5456824"/>
            <a:ext cx="793353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449258" y="6808685"/>
            <a:ext cx="793353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317123" y="2566147"/>
            <a:ext cx="5973489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1317123" y="3935260"/>
            <a:ext cx="5973489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317123" y="5298180"/>
            <a:ext cx="5973489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317123" y="6661604"/>
            <a:ext cx="5973489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42396" y="2488886"/>
            <a:ext cx="6841354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42396" y="5784005"/>
            <a:ext cx="6841354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6" grpId="0"/>
      <p:bldP spid="17" grpId="0"/>
      <p:bldP spid="18" grpId="0"/>
      <p:bldP spid="19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/>
          <p:cNvCxnSpPr/>
          <p:nvPr userDrawn="1"/>
        </p:nvCxnSpPr>
        <p:spPr>
          <a:xfrm flipH="1">
            <a:off x="7193" y="7631705"/>
            <a:ext cx="92602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5"/>
          <p:cNvSpPr/>
          <p:nvPr userDrawn="1"/>
        </p:nvSpPr>
        <p:spPr>
          <a:xfrm rot="18000000">
            <a:off x="7642562" y="8548258"/>
            <a:ext cx="2942561" cy="1447716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5"/>
          <p:cNvSpPr/>
          <p:nvPr userDrawn="1"/>
        </p:nvSpPr>
        <p:spPr>
          <a:xfrm rot="8100000">
            <a:off x="7042168" y="3905432"/>
            <a:ext cx="2870162" cy="1006333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正方形/長方形 5"/>
          <p:cNvSpPr/>
          <p:nvPr userDrawn="1"/>
        </p:nvSpPr>
        <p:spPr>
          <a:xfrm rot="2864116">
            <a:off x="7402852" y="2013714"/>
            <a:ext cx="2402012" cy="842337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" name="円/楕円 1"/>
          <p:cNvSpPr/>
          <p:nvPr userDrawn="1"/>
        </p:nvSpPr>
        <p:spPr>
          <a:xfrm>
            <a:off x="8643411" y="2531946"/>
            <a:ext cx="1726272" cy="172612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" name="円/楕円 4"/>
          <p:cNvSpPr/>
          <p:nvPr userDrawn="1"/>
        </p:nvSpPr>
        <p:spPr>
          <a:xfrm>
            <a:off x="7002724" y="824547"/>
            <a:ext cx="1474523" cy="147439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 rot="2700000">
            <a:off x="6866707" y="6128797"/>
            <a:ext cx="3248068" cy="1139032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/>
          <p:nvPr userDrawn="1"/>
        </p:nvSpPr>
        <p:spPr>
          <a:xfrm>
            <a:off x="6308360" y="4514533"/>
            <a:ext cx="1978573" cy="19784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円/楕円 11"/>
          <p:cNvSpPr/>
          <p:nvPr userDrawn="1"/>
        </p:nvSpPr>
        <p:spPr>
          <a:xfrm>
            <a:off x="8662412" y="6876764"/>
            <a:ext cx="2330316" cy="23301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円弧 16"/>
          <p:cNvSpPr/>
          <p:nvPr userDrawn="1"/>
        </p:nvSpPr>
        <p:spPr>
          <a:xfrm rot="2700000">
            <a:off x="8596534" y="2404812"/>
            <a:ext cx="1980219" cy="1980391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8" name="円弧 17"/>
          <p:cNvSpPr/>
          <p:nvPr userDrawn="1"/>
        </p:nvSpPr>
        <p:spPr>
          <a:xfrm rot="2700000">
            <a:off x="6823478" y="627864"/>
            <a:ext cx="1883035" cy="1883198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円弧 18"/>
          <p:cNvSpPr/>
          <p:nvPr userDrawn="1"/>
        </p:nvSpPr>
        <p:spPr>
          <a:xfrm rot="2700000">
            <a:off x="8458017" y="6669756"/>
            <a:ext cx="2766089" cy="276632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0" name="円弧 19"/>
          <p:cNvSpPr/>
          <p:nvPr userDrawn="1"/>
        </p:nvSpPr>
        <p:spPr>
          <a:xfrm rot="2700000">
            <a:off x="6127416" y="4311093"/>
            <a:ext cx="2385072" cy="238527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8421484" y="869551"/>
            <a:ext cx="162043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10298364" y="2669751"/>
            <a:ext cx="840598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>
            <a:off x="8186296" y="4649971"/>
            <a:ext cx="253236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>
            <a:off x="10851965" y="7035236"/>
            <a:ext cx="472593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089187" y="32796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089187" y="1048045"/>
            <a:ext cx="616622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86620" y="5418561"/>
            <a:ext cx="6031193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0637" y="7676466"/>
            <a:ext cx="7398140" cy="19675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1169400" y="212816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1169400" y="2848245"/>
            <a:ext cx="6121211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764320" y="410838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764320" y="4828465"/>
            <a:ext cx="6121211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439454" y="6493651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439454" y="7213730"/>
            <a:ext cx="6121211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395819" y="1183060"/>
            <a:ext cx="712976" cy="7129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9089989" y="2978484"/>
            <a:ext cx="833116" cy="8330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6783856" y="4988807"/>
            <a:ext cx="1009877" cy="100978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9189008" y="7438755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2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8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3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0" animBg="1"/>
      <p:bldP spid="2" grpId="0" animBg="1"/>
      <p:bldP spid="5" grpId="0" animBg="1"/>
      <p:bldP spid="6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48" grpId="0"/>
      <p:bldP spid="49" grpId="0"/>
      <p:bldP spid="50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 userDrawn="1"/>
        </p:nvCxnSpPr>
        <p:spPr>
          <a:xfrm>
            <a:off x="-135027" y="1003040"/>
            <a:ext cx="18595870" cy="7661476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 userDrawn="1"/>
        </p:nvSpPr>
        <p:spPr>
          <a:xfrm>
            <a:off x="3876832" y="1825617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4" name="円/楕円 63"/>
          <p:cNvSpPr/>
          <p:nvPr userDrawn="1"/>
        </p:nvSpPr>
        <p:spPr>
          <a:xfrm>
            <a:off x="443668" y="417976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3" name="円/楕円 62"/>
          <p:cNvSpPr/>
          <p:nvPr userDrawn="1"/>
        </p:nvSpPr>
        <p:spPr>
          <a:xfrm>
            <a:off x="3041696" y="749270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9" name="円/楕円 68"/>
          <p:cNvSpPr/>
          <p:nvPr userDrawn="1"/>
        </p:nvSpPr>
        <p:spPr>
          <a:xfrm>
            <a:off x="7342517" y="3253291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0" name="円/楕円 69"/>
          <p:cNvSpPr/>
          <p:nvPr userDrawn="1"/>
        </p:nvSpPr>
        <p:spPr>
          <a:xfrm>
            <a:off x="10840725" y="4705937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1" name="円/楕円 70"/>
          <p:cNvSpPr/>
          <p:nvPr userDrawn="1"/>
        </p:nvSpPr>
        <p:spPr>
          <a:xfrm>
            <a:off x="14377520" y="6088606"/>
            <a:ext cx="3003110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2" name="円/楕円 71"/>
          <p:cNvSpPr/>
          <p:nvPr userDrawn="1"/>
        </p:nvSpPr>
        <p:spPr>
          <a:xfrm>
            <a:off x="6488473" y="2173171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3" name="円/楕円 72"/>
          <p:cNvSpPr/>
          <p:nvPr userDrawn="1"/>
        </p:nvSpPr>
        <p:spPr>
          <a:xfrm>
            <a:off x="9954159" y="3613331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4" name="円/楕円 73"/>
          <p:cNvSpPr/>
          <p:nvPr userDrawn="1"/>
        </p:nvSpPr>
        <p:spPr>
          <a:xfrm>
            <a:off x="13464854" y="5098495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5" name="円/楕円 74"/>
          <p:cNvSpPr/>
          <p:nvPr userDrawn="1"/>
        </p:nvSpPr>
        <p:spPr>
          <a:xfrm>
            <a:off x="16975548" y="6493651"/>
            <a:ext cx="990196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620" y="5418561"/>
            <a:ext cx="6758246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0636" y="7676466"/>
            <a:ext cx="8793416" cy="169750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9" name="直線コネクタ 78"/>
          <p:cNvCxnSpPr/>
          <p:nvPr userDrawn="1"/>
        </p:nvCxnSpPr>
        <p:spPr>
          <a:xfrm flipH="1">
            <a:off x="7194" y="7631705"/>
            <a:ext cx="940685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 userDrawn="1"/>
        </p:nvSpPr>
        <p:spPr>
          <a:xfrm rot="14829042">
            <a:off x="-60378" y="-726085"/>
            <a:ext cx="401178" cy="401213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3" name="直角三角形 82"/>
          <p:cNvSpPr/>
          <p:nvPr userDrawn="1"/>
        </p:nvSpPr>
        <p:spPr>
          <a:xfrm rot="14829042">
            <a:off x="801984" y="-726085"/>
            <a:ext cx="401178" cy="401213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4" name="直角三角形 83"/>
          <p:cNvSpPr/>
          <p:nvPr userDrawn="1"/>
        </p:nvSpPr>
        <p:spPr>
          <a:xfrm rot="14829042">
            <a:off x="1596166" y="-726085"/>
            <a:ext cx="401178" cy="401213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5" name="直角三角形 84"/>
          <p:cNvSpPr/>
          <p:nvPr userDrawn="1"/>
        </p:nvSpPr>
        <p:spPr>
          <a:xfrm rot="14829042">
            <a:off x="2364819" y="-726086"/>
            <a:ext cx="401178" cy="401213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6" name="テキスト ボックス 85"/>
          <p:cNvSpPr txBox="1"/>
          <p:nvPr userDrawn="1"/>
        </p:nvSpPr>
        <p:spPr>
          <a:xfrm>
            <a:off x="3337851" y="951938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1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 userDrawn="1"/>
        </p:nvSpPr>
        <p:spPr>
          <a:xfrm>
            <a:off x="6777407" y="2375839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2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 userDrawn="1"/>
        </p:nvSpPr>
        <p:spPr>
          <a:xfrm>
            <a:off x="10243093" y="3815998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3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 userDrawn="1"/>
        </p:nvSpPr>
        <p:spPr>
          <a:xfrm>
            <a:off x="13753788" y="5301163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4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 userDrawn="1"/>
        </p:nvSpPr>
        <p:spPr>
          <a:xfrm>
            <a:off x="17264482" y="6696319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</a:rPr>
              <a:t>5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16226" y="823020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65651" y="2254210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728689" y="3698760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9544" y="5134530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50079" y="6517199"/>
            <a:ext cx="2225470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5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7 0.08735 L 0.18751 0.2966 " pathEditMode="fixed" rAng="0" ptsTypes="AA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78 0.10478 L 0.32908 0.43364 " pathEditMode="fixed" rAng="0" ptsTypes="AA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0.1179 L 0.47517 0.57361 " pathEditMode="fixed" rAng="0" ptsTypes="AA">
                                      <p:cBhvr>
                                        <p:cTn id="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750"/>
                            </p:stCondLst>
                            <p:childTnLst>
                              <p:par>
                                <p:cTn id="107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45 0.13549 L 0.625 0.71358 " pathEditMode="fixed" rAng="0" ptsTypes="AA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22" y="2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4" grpId="0" animBg="1"/>
      <p:bldP spid="63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 userDrawn="1"/>
        </p:nvSpPr>
        <p:spPr>
          <a:xfrm flipH="1">
            <a:off x="5569991" y="4810213"/>
            <a:ext cx="10993834" cy="1528805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0" name="平行四辺形 39"/>
          <p:cNvSpPr/>
          <p:nvPr userDrawn="1"/>
        </p:nvSpPr>
        <p:spPr>
          <a:xfrm flipH="1">
            <a:off x="4527814" y="2791941"/>
            <a:ext cx="10993834" cy="1545282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9" name="平行四辺形 38"/>
          <p:cNvSpPr/>
          <p:nvPr userDrawn="1"/>
        </p:nvSpPr>
        <p:spPr>
          <a:xfrm flipH="1">
            <a:off x="3460921" y="786028"/>
            <a:ext cx="10993834" cy="1549400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2806944" y="0"/>
            <a:ext cx="4331076" cy="7645400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791332" y="659441"/>
            <a:ext cx="3489616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直線コネクタ 8"/>
          <p:cNvCxnSpPr/>
          <p:nvPr userDrawn="1"/>
        </p:nvCxnSpPr>
        <p:spPr>
          <a:xfrm flipH="1">
            <a:off x="7130269" y="7631705"/>
            <a:ext cx="111577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827660" y="2662163"/>
            <a:ext cx="3489616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2884086" y="4664886"/>
            <a:ext cx="3489616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53625" y="6535717"/>
            <a:ext cx="1008199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53625" y="7761288"/>
            <a:ext cx="10081995" cy="15197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33605" y="872448"/>
            <a:ext cx="9255141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285504" y="2852669"/>
            <a:ext cx="9255141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49024" y="4877894"/>
            <a:ext cx="9255141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4324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4" grpId="0" animBg="1"/>
      <p:bldP spid="22" grpId="0"/>
      <p:bldP spid="23" grpId="0"/>
      <p:bldP spid="24" grpId="0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 userDrawn="1"/>
        </p:nvCxnSpPr>
        <p:spPr>
          <a:xfrm flipH="1">
            <a:off x="1" y="2414064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2" y="951470"/>
            <a:ext cx="3894644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773" y="1976438"/>
            <a:ext cx="333614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3322" y="1318076"/>
            <a:ext cx="1008199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88177" y="3273388"/>
            <a:ext cx="954188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88177" y="2693959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788177" y="5266996"/>
            <a:ext cx="954188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88177" y="4687567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88177" y="7303740"/>
            <a:ext cx="954188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788177" y="6724311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ホームベース 27"/>
          <p:cNvSpPr/>
          <p:nvPr userDrawn="1"/>
        </p:nvSpPr>
        <p:spPr>
          <a:xfrm>
            <a:off x="6308439" y="2890044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1" name="ホームベース 30"/>
          <p:cNvSpPr/>
          <p:nvPr userDrawn="1"/>
        </p:nvSpPr>
        <p:spPr>
          <a:xfrm>
            <a:off x="6308439" y="4883652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6308439" y="692039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213806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31" grpId="0" animBg="1"/>
      <p:bldP spid="34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1" y="5323520"/>
            <a:ext cx="18288000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2" y="951470"/>
            <a:ext cx="3894644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773" y="1976438"/>
            <a:ext cx="333614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3322" y="5413531"/>
            <a:ext cx="1008199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73412" y="6763680"/>
            <a:ext cx="10892155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 userDrawn="1"/>
        </p:nvSpPr>
        <p:spPr>
          <a:xfrm>
            <a:off x="511137" y="6268625"/>
            <a:ext cx="8686719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平行四辺形 30"/>
          <p:cNvSpPr/>
          <p:nvPr userDrawn="1"/>
        </p:nvSpPr>
        <p:spPr>
          <a:xfrm>
            <a:off x="293226" y="6268626"/>
            <a:ext cx="859684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" name="平行四辺形 4"/>
          <p:cNvSpPr/>
          <p:nvPr userDrawn="1"/>
        </p:nvSpPr>
        <p:spPr>
          <a:xfrm>
            <a:off x="1906413" y="2083160"/>
            <a:ext cx="6661317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平行四辺形 29"/>
          <p:cNvSpPr/>
          <p:nvPr userDrawn="1"/>
        </p:nvSpPr>
        <p:spPr>
          <a:xfrm>
            <a:off x="1696326" y="2083161"/>
            <a:ext cx="859684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平行四辺形 9"/>
          <p:cNvSpPr/>
          <p:nvPr userDrawn="1"/>
        </p:nvSpPr>
        <p:spPr>
          <a:xfrm>
            <a:off x="1186270" y="4175893"/>
            <a:ext cx="7651514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平行四辺形 7"/>
          <p:cNvSpPr/>
          <p:nvPr userDrawn="1"/>
        </p:nvSpPr>
        <p:spPr>
          <a:xfrm>
            <a:off x="976183" y="4175893"/>
            <a:ext cx="859684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cxnSp>
        <p:nvCxnSpPr>
          <p:cNvPr id="12" name="直線コネクタ 11"/>
          <p:cNvCxnSpPr/>
          <p:nvPr userDrawn="1"/>
        </p:nvCxnSpPr>
        <p:spPr>
          <a:xfrm flipH="1">
            <a:off x="9007778" y="4773424"/>
            <a:ext cx="928022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738" y="951470"/>
            <a:ext cx="3894644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7463989" y="1976438"/>
            <a:ext cx="333614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259418" y="2038155"/>
            <a:ext cx="6751336" cy="27273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259418" y="4929936"/>
            <a:ext cx="6481283" cy="349892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543319" y="2263180"/>
            <a:ext cx="4584128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906412" y="4342423"/>
            <a:ext cx="5240147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76288" y="6435155"/>
            <a:ext cx="5870271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20" name="涙形 19"/>
          <p:cNvSpPr/>
          <p:nvPr userDrawn="1"/>
        </p:nvSpPr>
        <p:spPr>
          <a:xfrm rot="5400000">
            <a:off x="1752540" y="1322622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970813" y="1466966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1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 userDrawn="1"/>
        </p:nvSpPr>
        <p:spPr>
          <a:xfrm rot="5400000">
            <a:off x="1057501" y="3368876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1275774" y="3513220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2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 userDrawn="1"/>
        </p:nvSpPr>
        <p:spPr>
          <a:xfrm rot="5400000">
            <a:off x="382368" y="5461609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600640" y="5605953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3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9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5" grpId="0" animBg="1"/>
      <p:bldP spid="30" grpId="0" animBg="1"/>
      <p:bldP spid="10" grpId="0" animBg="1"/>
      <p:bldP spid="8" grpId="0" animBg="1"/>
      <p:bldP spid="24" grpId="0"/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23" grpId="0" animBg="1"/>
      <p:bldP spid="25" grpId="0"/>
      <p:bldP spid="27" grpId="0" animBg="1"/>
      <p:bldP spid="28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1" y="5323520"/>
            <a:ext cx="18288000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2406" y="510933"/>
            <a:ext cx="3820840" cy="9260434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864" y="1453090"/>
            <a:ext cx="3894644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9729115" y="2478058"/>
            <a:ext cx="333614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7299" y="5413531"/>
            <a:ext cx="8596701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47298" y="6763680"/>
            <a:ext cx="8596701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1" y="3253290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798" y="868025"/>
            <a:ext cx="5716131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61" y="3834097"/>
            <a:ext cx="253360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777" y="4501464"/>
            <a:ext cx="2160776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728" y="1646034"/>
            <a:ext cx="4938270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98990" y="1273072"/>
            <a:ext cx="8731728" cy="19881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ホームベース 19"/>
          <p:cNvSpPr/>
          <p:nvPr userDrawn="1"/>
        </p:nvSpPr>
        <p:spPr>
          <a:xfrm>
            <a:off x="9159359" y="371940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39097" y="4102750"/>
            <a:ext cx="8191621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39097" y="3523321"/>
            <a:ext cx="819162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ホームベース 24"/>
          <p:cNvSpPr/>
          <p:nvPr userDrawn="1"/>
        </p:nvSpPr>
        <p:spPr>
          <a:xfrm>
            <a:off x="9159359" y="6361321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39097" y="6744665"/>
            <a:ext cx="8191621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639097" y="6165236"/>
            <a:ext cx="819162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0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58528" y="1700618"/>
            <a:ext cx="10397057" cy="324036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1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58528" y="4985982"/>
            <a:ext cx="10397057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345838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1" y="5323520"/>
            <a:ext cx="18288000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798" y="868025"/>
            <a:ext cx="5716131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61" y="3834097"/>
            <a:ext cx="253360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777" y="4501464"/>
            <a:ext cx="2160776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728" y="1646034"/>
            <a:ext cx="4938270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08973" y="5413531"/>
            <a:ext cx="8506683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39063" y="6763680"/>
            <a:ext cx="8521602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12" grpId="0"/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1" y="4775560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89365" y="1993151"/>
            <a:ext cx="6841354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006" y="1700461"/>
            <a:ext cx="7912305" cy="6409096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097697" y="1970491"/>
            <a:ext cx="7336452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94" y="4128186"/>
            <a:ext cx="2045139" cy="4165664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097122" y="4658443"/>
            <a:ext cx="1709885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989365" y="4905010"/>
            <a:ext cx="6841353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5" grpId="0"/>
      <p:bldP spid="20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1" y="6043600"/>
            <a:ext cx="18288000" cy="2070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481" y="462980"/>
            <a:ext cx="7912305" cy="64090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313" y="1425362"/>
            <a:ext cx="3831102" cy="54467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460" y="2706412"/>
            <a:ext cx="2045139" cy="4165664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863088" y="3236669"/>
            <a:ext cx="1709885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4958172" y="733010"/>
            <a:ext cx="7336452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2744713" y="1948145"/>
            <a:ext cx="3285650" cy="441049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48908" y="6980807"/>
            <a:ext cx="14190186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14991" y="8248845"/>
            <a:ext cx="15258019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7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/>
      <p:bldP spid="11" grpId="0"/>
      <p:bldP spid="1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2932409" y="3883723"/>
            <a:ext cx="2475128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5407899" y="3883723"/>
            <a:ext cx="2475128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7883388" y="6358636"/>
            <a:ext cx="2475128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457281" y="3883361"/>
            <a:ext cx="2475128" cy="2474913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2932771" y="1408086"/>
            <a:ext cx="2475128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</a:p>
          <a:p>
            <a:r>
              <a:rPr kumimoji="1" lang="en-US" altLang="ja-JP" dirty="0"/>
              <a:t>(or blank)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5408261" y="1408086"/>
            <a:ext cx="2475128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7883751" y="1408086"/>
            <a:ext cx="2475128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10359240" y="1408448"/>
            <a:ext cx="2475128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53442" y="4032082"/>
            <a:ext cx="9451870" cy="110657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53804" y="5008485"/>
            <a:ext cx="9496879" cy="10801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2932409" y="6358636"/>
            <a:ext cx="2475128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5407899" y="6358636"/>
            <a:ext cx="2475128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5310220" y="6358636"/>
            <a:ext cx="2475128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10359240" y="6358636"/>
            <a:ext cx="2475128" cy="24749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12834730" y="6358636"/>
            <a:ext cx="2475128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89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502290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H="1">
            <a:off x="1" y="4775560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430914" y="1993151"/>
            <a:ext cx="8399806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430913" y="4905010"/>
            <a:ext cx="8399805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412272" y="0"/>
            <a:ext cx="8731728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960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6" y="43542"/>
            <a:ext cx="3600312" cy="461554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8073" y="4706599"/>
            <a:ext cx="3600312" cy="4615544"/>
          </a:xfr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961" y="43542"/>
            <a:ext cx="3600312" cy="4615544"/>
          </a:xfr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9139" y="4706943"/>
            <a:ext cx="3600312" cy="4615544"/>
          </a:xfr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7737" y="43542"/>
            <a:ext cx="3600312" cy="4615544"/>
          </a:xfr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186" y="4706943"/>
            <a:ext cx="3600312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3688073" y="43886"/>
            <a:ext cx="3600312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337961" y="4706943"/>
            <a:ext cx="3600312" cy="461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0989139" y="43886"/>
            <a:ext cx="3600312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4637737" y="4707287"/>
            <a:ext cx="3600312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67143" y="4977640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017030" y="365038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666917" y="4977640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5966694" y="4977640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318096" y="365038"/>
            <a:ext cx="942399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93" y="6038947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800" y="6535743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5027" y="1411832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7234" y="1908628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6092" y="1411833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8299" y="1908629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8574" y="6038947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781" y="6535743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9640" y="6038947"/>
            <a:ext cx="3538844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1847" y="6535744"/>
            <a:ext cx="3182837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794" y="4443762"/>
            <a:ext cx="527096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9658" y="4443762"/>
            <a:ext cx="527096" cy="527050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4345" y="4443762"/>
            <a:ext cx="527096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24681" y="4378415"/>
            <a:ext cx="527096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5747" y="4436430"/>
            <a:ext cx="527096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877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2" name="六角形 31"/>
          <p:cNvSpPr/>
          <p:nvPr userDrawn="1"/>
        </p:nvSpPr>
        <p:spPr>
          <a:xfrm rot="5400000">
            <a:off x="5940174" y="2737289"/>
            <a:ext cx="6406062" cy="5522946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7" name="円/楕円 36"/>
          <p:cNvSpPr/>
          <p:nvPr userDrawn="1"/>
        </p:nvSpPr>
        <p:spPr>
          <a:xfrm>
            <a:off x="8121416" y="1395631"/>
            <a:ext cx="2025401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8" name="円/楕円 37"/>
          <p:cNvSpPr/>
          <p:nvPr userDrawn="1"/>
        </p:nvSpPr>
        <p:spPr>
          <a:xfrm>
            <a:off x="10854338" y="2880796"/>
            <a:ext cx="2025401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9" name="円/楕円 38"/>
          <p:cNvSpPr/>
          <p:nvPr userDrawn="1"/>
        </p:nvSpPr>
        <p:spPr>
          <a:xfrm>
            <a:off x="10854338" y="6031146"/>
            <a:ext cx="2025401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0" name="円/楕円 39"/>
          <p:cNvSpPr/>
          <p:nvPr userDrawn="1"/>
        </p:nvSpPr>
        <p:spPr>
          <a:xfrm>
            <a:off x="8121416" y="7561316"/>
            <a:ext cx="2025401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1" name="円/楕円 40"/>
          <p:cNvSpPr/>
          <p:nvPr userDrawn="1"/>
        </p:nvSpPr>
        <p:spPr>
          <a:xfrm>
            <a:off x="5369031" y="6031146"/>
            <a:ext cx="2025401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2" name="円/楕円 41"/>
          <p:cNvSpPr/>
          <p:nvPr userDrawn="1"/>
        </p:nvSpPr>
        <p:spPr>
          <a:xfrm>
            <a:off x="5369031" y="2872463"/>
            <a:ext cx="2025401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83573" y="4950496"/>
            <a:ext cx="4275846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485577" y="3405438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217626" y="188235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954158" y="3405438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468852" y="654870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937434" y="654870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217626" y="8078872"/>
            <a:ext cx="1800357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円弧 51"/>
          <p:cNvSpPr/>
          <p:nvPr userDrawn="1"/>
        </p:nvSpPr>
        <p:spPr>
          <a:xfrm rot="2700000">
            <a:off x="7976793" y="1249636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54" name="直線コネクタ 53"/>
          <p:cNvCxnSpPr>
            <a:stCxn id="52" idx="0"/>
          </p:cNvCxnSpPr>
          <p:nvPr userDrawn="1"/>
        </p:nvCxnSpPr>
        <p:spPr>
          <a:xfrm>
            <a:off x="9957610" y="1589578"/>
            <a:ext cx="565204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円弧 59"/>
          <p:cNvSpPr/>
          <p:nvPr userDrawn="1"/>
        </p:nvSpPr>
        <p:spPr>
          <a:xfrm rot="2700000">
            <a:off x="10707530" y="2711980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61" name="直線コネクタ 60"/>
          <p:cNvCxnSpPr>
            <a:stCxn id="60" idx="0"/>
          </p:cNvCxnSpPr>
          <p:nvPr userDrawn="1"/>
        </p:nvCxnSpPr>
        <p:spPr>
          <a:xfrm>
            <a:off x="12688347" y="3051922"/>
            <a:ext cx="5004288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 userDrawn="1"/>
        </p:nvSpPr>
        <p:spPr>
          <a:xfrm rot="2700000">
            <a:off x="10707530" y="5870663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64" name="直線コネクタ 63"/>
          <p:cNvCxnSpPr/>
          <p:nvPr userDrawn="1"/>
        </p:nvCxnSpPr>
        <p:spPr>
          <a:xfrm>
            <a:off x="12688347" y="6210605"/>
            <a:ext cx="5004288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円弧 69"/>
          <p:cNvSpPr/>
          <p:nvPr userDrawn="1"/>
        </p:nvSpPr>
        <p:spPr>
          <a:xfrm rot="18900000" flipH="1">
            <a:off x="5213355" y="2712080"/>
            <a:ext cx="2320789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71" name="直線コネクタ 70"/>
          <p:cNvCxnSpPr>
            <a:stCxn id="70" idx="0"/>
          </p:cNvCxnSpPr>
          <p:nvPr userDrawn="1"/>
        </p:nvCxnSpPr>
        <p:spPr>
          <a:xfrm flipH="1">
            <a:off x="520745" y="3051922"/>
            <a:ext cx="5032481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円弧 76"/>
          <p:cNvSpPr/>
          <p:nvPr userDrawn="1"/>
        </p:nvSpPr>
        <p:spPr>
          <a:xfrm rot="18900000" flipH="1">
            <a:off x="5213355" y="5870763"/>
            <a:ext cx="2320789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78" name="直線コネクタ 77"/>
          <p:cNvCxnSpPr>
            <a:stCxn id="77" idx="0"/>
          </p:cNvCxnSpPr>
          <p:nvPr userDrawn="1"/>
        </p:nvCxnSpPr>
        <p:spPr>
          <a:xfrm flipH="1">
            <a:off x="520745" y="6210605"/>
            <a:ext cx="5032481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円弧 79"/>
          <p:cNvSpPr/>
          <p:nvPr userDrawn="1"/>
        </p:nvSpPr>
        <p:spPr>
          <a:xfrm rot="2700000" flipH="1" flipV="1">
            <a:off x="7944192" y="7426233"/>
            <a:ext cx="2320588" cy="232078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cxnSp>
        <p:nvCxnSpPr>
          <p:cNvPr id="81" name="直線コネクタ 80"/>
          <p:cNvCxnSpPr>
            <a:stCxn id="80" idx="0"/>
          </p:cNvCxnSpPr>
          <p:nvPr userDrawn="1"/>
        </p:nvCxnSpPr>
        <p:spPr>
          <a:xfrm flipH="1">
            <a:off x="2476715" y="9407079"/>
            <a:ext cx="5807248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405974" y="1702393"/>
            <a:ext cx="5203682" cy="84733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3097020" y="3203596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3109721" y="6340505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6434" y="3202855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20746" y="6353205"/>
            <a:ext cx="4595616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2620198" y="8433393"/>
            <a:ext cx="5203682" cy="84733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7240" y="353668"/>
            <a:ext cx="6769687" cy="19831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7" name="直線コネクタ 46"/>
          <p:cNvCxnSpPr/>
          <p:nvPr userDrawn="1"/>
        </p:nvCxnSpPr>
        <p:spPr>
          <a:xfrm flipH="1">
            <a:off x="-793" y="2372533"/>
            <a:ext cx="746423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5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5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5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5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60" grpId="0" animBg="1"/>
      <p:bldP spid="63" grpId="0" animBg="1"/>
      <p:bldP spid="70" grpId="0" animBg="1"/>
      <p:bldP spid="77" grpId="0" animBg="1"/>
      <p:bldP spid="80" grpId="0" animBg="1"/>
      <p:bldP spid="8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570810" y="0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144793" y="0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3715603" y="0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284406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4570810" y="3284406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9144793" y="3284406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13715603" y="3284406"/>
            <a:ext cx="4572397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14367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4570810" y="2714367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9143206" y="2714367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13714016" y="2714367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587" y="5998773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4572397" y="5998773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9144793" y="5998773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13715603" y="5998773"/>
            <a:ext cx="4572397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7" name="直線コネクタ 26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6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5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  <p:bldP spid="16" grpId="0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2628900"/>
            <a:ext cx="18353093" cy="2959100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grpSp>
        <p:nvGrpSpPr>
          <p:cNvPr id="32" name="グループ化 31"/>
          <p:cNvGrpSpPr/>
          <p:nvPr userDrawn="1"/>
        </p:nvGrpSpPr>
        <p:grpSpPr>
          <a:xfrm>
            <a:off x="875062" y="5956564"/>
            <a:ext cx="3420677" cy="171795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1" name="二等辺三角形 3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67" name="円/楕円 66"/>
          <p:cNvSpPr/>
          <p:nvPr userDrawn="1"/>
        </p:nvSpPr>
        <p:spPr>
          <a:xfrm>
            <a:off x="295914" y="5742032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519166" y="5981965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414" y="4537975"/>
            <a:ext cx="3538844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23885" y="6279183"/>
            <a:ext cx="2846809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51005" y="2692770"/>
            <a:ext cx="3538844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070597" y="3543983"/>
            <a:ext cx="3538844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408669" y="3731563"/>
            <a:ext cx="3538844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716319" y="4402959"/>
            <a:ext cx="3538844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>
            <a:off x="3760317" y="757555"/>
            <a:ext cx="3420677" cy="171795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7" name="二等辺三角形 3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197544" y="810143"/>
            <a:ext cx="2758405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 rot="10800000">
            <a:off x="11079382" y="1612650"/>
            <a:ext cx="3420677" cy="171795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2" name="二等辺三角形 41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543369" y="1665238"/>
            <a:ext cx="2731647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5" name="グループ化 44"/>
          <p:cNvGrpSpPr/>
          <p:nvPr userDrawn="1"/>
        </p:nvGrpSpPr>
        <p:grpSpPr>
          <a:xfrm>
            <a:off x="7432868" y="5200545"/>
            <a:ext cx="3420677" cy="171795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7" name="二等辺三角形 4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904733" y="5523164"/>
            <a:ext cx="2723768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59" name="グループ化 58"/>
          <p:cNvGrpSpPr/>
          <p:nvPr userDrawn="1"/>
        </p:nvGrpSpPr>
        <p:grpSpPr>
          <a:xfrm>
            <a:off x="14680095" y="5830920"/>
            <a:ext cx="3420677" cy="171795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61" name="二等辺三角形 6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5144081" y="6102739"/>
            <a:ext cx="2731647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直角三角形 63"/>
          <p:cNvSpPr/>
          <p:nvPr userDrawn="1"/>
        </p:nvSpPr>
        <p:spPr>
          <a:xfrm rot="8100000">
            <a:off x="3408589" y="4036797"/>
            <a:ext cx="405080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5" name="直角三角形 64"/>
          <p:cNvSpPr/>
          <p:nvPr userDrawn="1"/>
        </p:nvSpPr>
        <p:spPr>
          <a:xfrm rot="18900000">
            <a:off x="14477555" y="4100468"/>
            <a:ext cx="405080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8" name="円/楕円 67"/>
          <p:cNvSpPr/>
          <p:nvPr userDrawn="1"/>
        </p:nvSpPr>
        <p:spPr>
          <a:xfrm>
            <a:off x="3296140" y="293609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3519393" y="533541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0" name="円/楕円 69"/>
          <p:cNvSpPr/>
          <p:nvPr userDrawn="1"/>
        </p:nvSpPr>
        <p:spPr>
          <a:xfrm>
            <a:off x="6968882" y="4939207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7192134" y="5179138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円/楕円 71"/>
          <p:cNvSpPr/>
          <p:nvPr userDrawn="1"/>
        </p:nvSpPr>
        <p:spPr>
          <a:xfrm>
            <a:off x="10615397" y="1144706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10838650" y="1384638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円/楕円 73"/>
          <p:cNvSpPr/>
          <p:nvPr userDrawn="1"/>
        </p:nvSpPr>
        <p:spPr>
          <a:xfrm>
            <a:off x="14216110" y="5595761"/>
            <a:ext cx="927972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14439362" y="5835693"/>
            <a:ext cx="446330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922023" y="7077100"/>
            <a:ext cx="8399806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8" name="直線コネクタ 77"/>
          <p:cNvCxnSpPr/>
          <p:nvPr userDrawn="1"/>
        </p:nvCxnSpPr>
        <p:spPr>
          <a:xfrm flipH="1" flipV="1">
            <a:off x="3333245" y="833506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333246" y="8432800"/>
            <a:ext cx="11633285" cy="10922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750"/>
                            </p:stCondLst>
                            <p:childTnLst>
                              <p:par>
                                <p:cTn id="10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250"/>
                            </p:stCondLst>
                            <p:childTnLst>
                              <p:par>
                                <p:cTn id="10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7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250"/>
                            </p:stCondLst>
                            <p:childTnLst>
                              <p:par>
                                <p:cTn id="1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800"/>
                            </p:stCondLst>
                            <p:childTnLst>
                              <p:par>
                                <p:cTn id="1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300"/>
                            </p:stCondLst>
                            <p:childTnLst>
                              <p:par>
                                <p:cTn id="1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7" grpId="0" animBg="1"/>
      <p:bldP spid="34" grpId="0"/>
      <p:bldP spid="22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  <p:bldP spid="65" grpId="0" animBg="1"/>
      <p:bldP spid="68" grpId="0" animBg="1"/>
      <p:bldP spid="69" grpId="0"/>
      <p:bldP spid="70" grpId="0" animBg="1"/>
      <p:bldP spid="71" grpId="0"/>
      <p:bldP spid="72" grpId="0" animBg="1"/>
      <p:bldP spid="73" grpId="0"/>
      <p:bldP spid="74" grpId="0" animBg="1"/>
      <p:bldP spid="75" grpId="0"/>
      <p:bldP spid="7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 userDrawn="1"/>
        </p:nvCxnSpPr>
        <p:spPr>
          <a:xfrm flipH="1">
            <a:off x="-794" y="4079091"/>
            <a:ext cx="1828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 userDrawn="1"/>
        </p:nvSpPr>
        <p:spPr>
          <a:xfrm rot="5400000">
            <a:off x="2001432" y="2469777"/>
            <a:ext cx="6406062" cy="5522946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涙形 4"/>
          <p:cNvSpPr/>
          <p:nvPr userDrawn="1"/>
        </p:nvSpPr>
        <p:spPr>
          <a:xfrm rot="8100000">
            <a:off x="3826585" y="803287"/>
            <a:ext cx="2714001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涙形 5"/>
          <p:cNvSpPr/>
          <p:nvPr userDrawn="1"/>
        </p:nvSpPr>
        <p:spPr>
          <a:xfrm rot="4500000">
            <a:off x="1289179" y="2233475"/>
            <a:ext cx="2713765" cy="2714001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涙形 6"/>
          <p:cNvSpPr/>
          <p:nvPr userDrawn="1"/>
        </p:nvSpPr>
        <p:spPr>
          <a:xfrm rot="900000">
            <a:off x="1289061" y="5115945"/>
            <a:ext cx="2714001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涙形 7"/>
          <p:cNvSpPr/>
          <p:nvPr userDrawn="1"/>
        </p:nvSpPr>
        <p:spPr>
          <a:xfrm rot="18900000">
            <a:off x="3847464" y="6525191"/>
            <a:ext cx="2714001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涙形 8"/>
          <p:cNvSpPr/>
          <p:nvPr userDrawn="1"/>
        </p:nvSpPr>
        <p:spPr>
          <a:xfrm rot="15300000">
            <a:off x="6385106" y="5094767"/>
            <a:ext cx="2713765" cy="2714001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涙形 9"/>
          <p:cNvSpPr/>
          <p:nvPr userDrawn="1"/>
        </p:nvSpPr>
        <p:spPr>
          <a:xfrm rot="11700000">
            <a:off x="6384988" y="2212532"/>
            <a:ext cx="2714001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922965" y="1633111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802317" y="937212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048922" y="2083160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469647" y="3094095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7"/>
          <p:cNvSpPr>
            <a:spLocks noGrp="1"/>
          </p:cNvSpPr>
          <p:nvPr userDrawn="1">
            <p:ph type="pic" sz="quarter" idx="31" hasCustomPrompt="1"/>
          </p:nvPr>
        </p:nvSpPr>
        <p:spPr>
          <a:xfrm>
            <a:off x="7348999" y="2398196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595604" y="3544145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373720" y="3049090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7"/>
          <p:cNvSpPr>
            <a:spLocks noGrp="1"/>
          </p:cNvSpPr>
          <p:nvPr userDrawn="1">
            <p:ph type="pic" sz="quarter" idx="34" hasCustomPrompt="1"/>
          </p:nvPr>
        </p:nvSpPr>
        <p:spPr>
          <a:xfrm>
            <a:off x="2253072" y="2353191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499677" y="3499140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1373720" y="5927149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2253072" y="5231250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1499677" y="6377199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6469647" y="5908586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7"/>
          <p:cNvSpPr>
            <a:spLocks noGrp="1"/>
          </p:cNvSpPr>
          <p:nvPr userDrawn="1">
            <p:ph type="pic" sz="quarter" idx="40" hasCustomPrompt="1"/>
          </p:nvPr>
        </p:nvSpPr>
        <p:spPr>
          <a:xfrm>
            <a:off x="7348999" y="5212687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6595604" y="6358636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922965" y="7324565"/>
            <a:ext cx="2475490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802317" y="6583661"/>
            <a:ext cx="785977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048922" y="7729610"/>
            <a:ext cx="2241377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549078" y="1217284"/>
            <a:ext cx="7915602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ホームベース 40"/>
          <p:cNvSpPr/>
          <p:nvPr userDrawn="1"/>
        </p:nvSpPr>
        <p:spPr>
          <a:xfrm>
            <a:off x="9616640" y="4406588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2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0096378" y="4779151"/>
            <a:ext cx="7329260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096378" y="4199722"/>
            <a:ext cx="73292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ホームベース 43"/>
          <p:cNvSpPr/>
          <p:nvPr userDrawn="1"/>
        </p:nvSpPr>
        <p:spPr>
          <a:xfrm>
            <a:off x="9616640" y="6824751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5" name="テキスト プレースホルダー 11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096378" y="7208095"/>
            <a:ext cx="7329260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96378" y="6617885"/>
            <a:ext cx="73292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1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50"/>
                            </p:stCondLst>
                            <p:childTnLst>
                              <p:par>
                                <p:cTn id="10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AFB8A5C-ECA4-421D-A059-EF5F72EE2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575785" cy="10287000"/>
          </a:xfrm>
          <a:prstGeom prst="rect">
            <a:avLst/>
          </a:prstGeom>
        </p:spPr>
      </p:pic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9357182" y="5829299"/>
            <a:ext cx="8930817" cy="3285766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 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0749" y="2380"/>
            <a:ext cx="10764320" cy="10284621"/>
            <a:chOff x="0" y="0"/>
            <a:chExt cx="10763386" cy="10284621"/>
          </a:xfrm>
          <a:solidFill>
            <a:srgbClr val="0060A8">
              <a:alpha val="89804"/>
            </a:srgbClr>
          </a:solidFill>
        </p:grpSpPr>
        <p:sp>
          <p:nvSpPr>
            <p:cNvPr id="6" name="直角三角形 5"/>
            <p:cNvSpPr/>
            <p:nvPr userDrawn="1"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 userDrawn="1"/>
          </p:nvSpPr>
          <p:spPr>
            <a:xfrm>
              <a:off x="0" y="0"/>
              <a:ext cx="7523026" cy="102780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2522" y="1183062"/>
            <a:ext cx="8929249" cy="3280389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0018" y="56220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317" y="45992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94811" y="36789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782110" y="26561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7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8000" cy="6583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412272" y="1208104"/>
            <a:ext cx="6221627" cy="503390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67089" y="1433128"/>
            <a:ext cx="5733846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11589717" y="1201446"/>
            <a:ext cx="6221627" cy="503390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11844534" y="1426471"/>
            <a:ext cx="5733846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>
            <a:off x="5546531" y="958036"/>
            <a:ext cx="7198182" cy="5824031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815184" y="1201445"/>
            <a:ext cx="6661318" cy="364540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6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5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8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" y="0"/>
            <a:ext cx="18288000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334" y="1228065"/>
            <a:ext cx="16833331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1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335" y="3405438"/>
            <a:ext cx="1683333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1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202825" y="5638555"/>
            <a:ext cx="1530303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27513" y="7838165"/>
            <a:ext cx="472593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27513" y="7258736"/>
            <a:ext cx="472593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8378849" y="5638555"/>
            <a:ext cx="1530303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03537" y="7838165"/>
            <a:ext cx="472593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803537" y="7258736"/>
            <a:ext cx="472593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3554873" y="5638555"/>
            <a:ext cx="1530303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979561" y="7838165"/>
            <a:ext cx="472593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979561" y="7258736"/>
            <a:ext cx="472593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7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-1"/>
            <a:ext cx="18288000" cy="6583661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063291"/>
            <a:ext cx="18288000" cy="765175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4828952"/>
            <a:ext cx="18288000" cy="1754709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11802" y="823021"/>
            <a:ext cx="3691378" cy="5757015"/>
          </a:xfr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8207" y="4052647"/>
            <a:ext cx="1242245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138207" y="4880359"/>
            <a:ext cx="12422458" cy="16582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582555" y="1767766"/>
            <a:ext cx="3149873" cy="48164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4758" y="3291830"/>
            <a:ext cx="18288000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7192" y="3722610"/>
            <a:ext cx="18288000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8000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0" y="417975"/>
            <a:ext cx="18273241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3291830"/>
            <a:ext cx="9140717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40717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1020" y="1177425"/>
            <a:ext cx="8499663" cy="144579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1020" y="597996"/>
            <a:ext cx="849966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328" y="4513430"/>
            <a:ext cx="8499663" cy="1395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328" y="3934001"/>
            <a:ext cx="849966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7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4" grpId="0"/>
      <p:bldP spid="11" grpId="0"/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0425960" cy="6583660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5461474" y="3221875"/>
            <a:ext cx="3951952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7838742" y="-2"/>
            <a:ext cx="10449257" cy="6583660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747249" y="3228976"/>
            <a:ext cx="3381668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8778050" y="2424950"/>
            <a:ext cx="3951952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063825" y="2432051"/>
            <a:ext cx="3381668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164" y="1016930"/>
            <a:ext cx="13128766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涙形 7"/>
          <p:cNvSpPr/>
          <p:nvPr userDrawn="1"/>
        </p:nvSpPr>
        <p:spPr>
          <a:xfrm rot="8100000">
            <a:off x="3189932" y="1155774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涙形 8"/>
          <p:cNvSpPr/>
          <p:nvPr userDrawn="1"/>
        </p:nvSpPr>
        <p:spPr>
          <a:xfrm rot="8100000">
            <a:off x="4762298" y="3760571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涙形 9"/>
          <p:cNvSpPr/>
          <p:nvPr userDrawn="1"/>
        </p:nvSpPr>
        <p:spPr>
          <a:xfrm rot="8100000">
            <a:off x="7803522" y="634312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涙形 10"/>
          <p:cNvSpPr/>
          <p:nvPr userDrawn="1"/>
        </p:nvSpPr>
        <p:spPr>
          <a:xfrm rot="8100000">
            <a:off x="11597376" y="1306115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涙形 11"/>
          <p:cNvSpPr/>
          <p:nvPr userDrawn="1"/>
        </p:nvSpPr>
        <p:spPr>
          <a:xfrm rot="8100000">
            <a:off x="8001245" y="3090913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涙形 12"/>
          <p:cNvSpPr/>
          <p:nvPr userDrawn="1"/>
        </p:nvSpPr>
        <p:spPr>
          <a:xfrm rot="8100000">
            <a:off x="13129744" y="4180702"/>
            <a:ext cx="1396435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686" y="1652503"/>
            <a:ext cx="2440697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12895" y="4108746"/>
            <a:ext cx="2440697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227597" y="944025"/>
            <a:ext cx="2440697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489170" y="3741660"/>
            <a:ext cx="2440697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3083739" y="1595703"/>
            <a:ext cx="2440697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4597073" y="4361482"/>
            <a:ext cx="2440697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315275" y="1076657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80" y="3681454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922834" y="559279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8120557" y="3011796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1719796" y="1226998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3249056" y="4101585"/>
            <a:ext cx="11578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5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50"/>
                            </p:stCondLst>
                            <p:childTnLst>
                              <p:par>
                                <p:cTn id="5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50"/>
                            </p:stCondLst>
                            <p:childTnLst>
                              <p:par>
                                <p:cTn id="6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50"/>
                            </p:stCondLst>
                            <p:childTnLst>
                              <p:par>
                                <p:cTn id="7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5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5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50"/>
                            </p:stCondLst>
                            <p:childTnLst>
                              <p:par>
                                <p:cTn id="10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164" y="1016930"/>
            <a:ext cx="13128766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4558435"/>
            <a:ext cx="14103652" cy="19352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358022" y="2938255"/>
            <a:ext cx="1551129" cy="1550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241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2623220"/>
            <a:ext cx="14103652" cy="6300700"/>
          </a:xfrm>
        </p:spPr>
        <p:txBody>
          <a:bodyPr anchor="t">
            <a:noAutofit/>
          </a:bodyPr>
          <a:lstStyle>
            <a:lvl1pPr marL="432043" indent="-432043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+mn-lt"/>
              </a:defRPr>
            </a:lvl1pPr>
            <a:lvl2pPr marL="900090" indent="-432043"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ssss</a:t>
            </a:r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358022" y="1003040"/>
            <a:ext cx="1551129" cy="1550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59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395" y="6619891"/>
            <a:ext cx="12613738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3245" y="7853146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6" y="43542"/>
            <a:ext cx="3600312" cy="3600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8073" y="43542"/>
            <a:ext cx="3600312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961" y="43542"/>
            <a:ext cx="3600312" cy="3600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9139" y="43542"/>
            <a:ext cx="3600312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7737" y="43542"/>
            <a:ext cx="3600312" cy="360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4" y="6628665"/>
            <a:ext cx="3600312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822" y="6628665"/>
            <a:ext cx="3600312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710" y="6628665"/>
            <a:ext cx="3600312" cy="3600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6888" y="6628665"/>
            <a:ext cx="3600312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5486" y="6628665"/>
            <a:ext cx="3600312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22432" y="4018376"/>
            <a:ext cx="15843135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22433" y="5233510"/>
            <a:ext cx="15843135" cy="108012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3965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011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35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A23CA9-6E19-4AEA-A8FB-29984B29A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028067"/>
            <a:ext cx="22428821" cy="12401870"/>
          </a:xfrm>
          <a:prstGeom prst="rect">
            <a:avLst/>
          </a:prstGeom>
        </p:spPr>
      </p:pic>
      <p:sp>
        <p:nvSpPr>
          <p:cNvPr id="7" name="フリーフォーム 6"/>
          <p:cNvSpPr/>
          <p:nvPr userDrawn="1"/>
        </p:nvSpPr>
        <p:spPr>
          <a:xfrm rot="5400000">
            <a:off x="-1031093" y="-395702"/>
            <a:ext cx="11926325" cy="9864143"/>
          </a:xfrm>
          <a:prstGeom prst="parallelogram">
            <a:avLst>
              <a:gd name="adj" fmla="val 13967"/>
            </a:avLst>
          </a:prstGeom>
          <a:solidFill>
            <a:srgbClr val="01A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3200" dirty="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81" y="2038155"/>
            <a:ext cx="8326648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1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64141" y="1160559"/>
            <a:ext cx="7651515" cy="79658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794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F0171-58DB-4617-82F4-5CD3AEFF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410" y="547689"/>
            <a:ext cx="15773182" cy="198913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7357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0" name="フリーフォーム 9"/>
          <p:cNvSpPr/>
          <p:nvPr userDrawn="1"/>
        </p:nvSpPr>
        <p:spPr>
          <a:xfrm rot="5400000">
            <a:off x="-419014" y="419015"/>
            <a:ext cx="10287001" cy="9448971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320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9864143" y="1183061"/>
            <a:ext cx="7696522" cy="44554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81" y="2038155"/>
            <a:ext cx="8326648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1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19133" y="5818576"/>
            <a:ext cx="7741532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 hasCustomPrompt="1"/>
          </p:nvPr>
        </p:nvSpPr>
        <p:spPr>
          <a:xfrm>
            <a:off x="9999170" y="1319622"/>
            <a:ext cx="7426469" cy="4182372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61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267580" y="2578215"/>
            <a:ext cx="8011585" cy="1237638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1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392803" y="3973370"/>
            <a:ext cx="6885570" cy="108012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9266788" y="3973370"/>
            <a:ext cx="1081181" cy="10795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267581" y="6674494"/>
            <a:ext cx="720142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987723" y="6674494"/>
            <a:ext cx="3465686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9267580" y="7512809"/>
            <a:ext cx="720142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987722" y="7512809"/>
            <a:ext cx="3465686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13588436" y="6674492"/>
            <a:ext cx="720142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308578" y="6674493"/>
            <a:ext cx="3465686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13588435" y="7512808"/>
            <a:ext cx="720142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308577" y="7512808"/>
            <a:ext cx="3465686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1" y="6427169"/>
            <a:ext cx="182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 userDrawn="1"/>
        </p:nvSpPr>
        <p:spPr>
          <a:xfrm>
            <a:off x="679683" y="1915298"/>
            <a:ext cx="8143810" cy="65367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813488" y="2055492"/>
            <a:ext cx="7876199" cy="6256337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 map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00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29904" y="7184888"/>
            <a:ext cx="10577093" cy="3172853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361344" y="973386"/>
            <a:ext cx="4995989" cy="300772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1" spc="15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813341" y="5738669"/>
            <a:ext cx="13907752" cy="1935215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3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6 Points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tângulo 212">
            <a:extLst>
              <a:ext uri="{FF2B5EF4-FFF2-40B4-BE49-F238E27FC236}">
                <a16:creationId xmlns:a16="http://schemas.microsoft.com/office/drawing/2014/main" id="{4ACE9B55-232D-48FC-9973-19533C68B4F6}"/>
              </a:ext>
            </a:extLst>
          </p:cNvPr>
          <p:cNvSpPr/>
          <p:nvPr userDrawn="1"/>
        </p:nvSpPr>
        <p:spPr>
          <a:xfrm>
            <a:off x="-3280" y="5933"/>
            <a:ext cx="18291280" cy="10281067"/>
          </a:xfrm>
          <a:prstGeom prst="rect">
            <a:avLst/>
          </a:prstGeom>
          <a:gradFill>
            <a:gsLst>
              <a:gs pos="0">
                <a:srgbClr val="0D3769">
                  <a:alpha val="54000"/>
                </a:srgbClr>
              </a:gs>
              <a:gs pos="97000">
                <a:srgbClr val="191C2D"/>
              </a:gs>
            </a:gsLst>
            <a:path path="circle">
              <a:fillToRect l="50000" t="50000" r="50000" b="50000"/>
            </a:path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pt-BR" dirty="0"/>
          </a:p>
        </p:txBody>
      </p:sp>
      <p:sp>
        <p:nvSpPr>
          <p:cNvPr id="44" name="タイトル 1">
            <a:extLst>
              <a:ext uri="{FF2B5EF4-FFF2-40B4-BE49-F238E27FC236}">
                <a16:creationId xmlns:a16="http://schemas.microsoft.com/office/drawing/2014/main" id="{311B480F-B33B-4001-BB88-11B801EFF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346" y="246956"/>
            <a:ext cx="16457772" cy="12031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50" name="テキスト プレースホルダー 11">
            <a:extLst>
              <a:ext uri="{FF2B5EF4-FFF2-40B4-BE49-F238E27FC236}">
                <a16:creationId xmlns:a16="http://schemas.microsoft.com/office/drawing/2014/main" id="{0219820C-D582-4C99-8186-1A514CD954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261236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 useBgFill="1">
        <p:nvSpPr>
          <p:cNvPr id="51" name="円/楕円 13">
            <a:extLst>
              <a:ext uri="{FF2B5EF4-FFF2-40B4-BE49-F238E27FC236}">
                <a16:creationId xmlns:a16="http://schemas.microsoft.com/office/drawing/2014/main" id="{FA05811C-1531-4591-9C05-BB711B8A7A46}"/>
              </a:ext>
            </a:extLst>
          </p:cNvPr>
          <p:cNvSpPr/>
          <p:nvPr userDrawn="1"/>
        </p:nvSpPr>
        <p:spPr>
          <a:xfrm>
            <a:off x="12347356" y="2049217"/>
            <a:ext cx="2279152" cy="2279152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図プレースホルダー 5">
            <a:extLst>
              <a:ext uri="{FF2B5EF4-FFF2-40B4-BE49-F238E27FC236}">
                <a16:creationId xmlns:a16="http://schemas.microsoft.com/office/drawing/2014/main" id="{AE3F9C07-9437-46A8-9CF4-98C6C0E289E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1712560" y="2091140"/>
            <a:ext cx="959616" cy="95961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 useBgFill="1">
        <p:nvSpPr>
          <p:cNvPr id="53" name="円/楕円 15">
            <a:extLst>
              <a:ext uri="{FF2B5EF4-FFF2-40B4-BE49-F238E27FC236}">
                <a16:creationId xmlns:a16="http://schemas.microsoft.com/office/drawing/2014/main" id="{CF3994C8-822E-4161-A8CD-E9EDE3DB602D}"/>
              </a:ext>
            </a:extLst>
          </p:cNvPr>
          <p:cNvSpPr/>
          <p:nvPr userDrawn="1"/>
        </p:nvSpPr>
        <p:spPr>
          <a:xfrm>
            <a:off x="3447515" y="4849820"/>
            <a:ext cx="2195546" cy="2195546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図プレースホルダー 5">
            <a:extLst>
              <a:ext uri="{FF2B5EF4-FFF2-40B4-BE49-F238E27FC236}">
                <a16:creationId xmlns:a16="http://schemas.microsoft.com/office/drawing/2014/main" id="{1497CCDB-43E3-4C25-B1BF-7FEF6593542A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093830" y="1945894"/>
            <a:ext cx="1019248" cy="101924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55" name="直線コネクタ 18">
            <a:extLst>
              <a:ext uri="{FF2B5EF4-FFF2-40B4-BE49-F238E27FC236}">
                <a16:creationId xmlns:a16="http://schemas.microsoft.com/office/drawing/2014/main" id="{5289D049-9ECC-4A0D-BE29-7DA9DCD6E960}"/>
              </a:ext>
            </a:extLst>
          </p:cNvPr>
          <p:cNvCxnSpPr>
            <a:cxnSpLocks/>
            <a:stCxn id="89" idx="6"/>
            <a:endCxn id="58" idx="2"/>
          </p:cNvCxnSpPr>
          <p:nvPr userDrawn="1"/>
        </p:nvCxnSpPr>
        <p:spPr>
          <a:xfrm>
            <a:off x="11502522" y="4758131"/>
            <a:ext cx="3406990" cy="260859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8" name="円/楕円 29">
            <a:extLst>
              <a:ext uri="{FF2B5EF4-FFF2-40B4-BE49-F238E27FC236}">
                <a16:creationId xmlns:a16="http://schemas.microsoft.com/office/drawing/2014/main" id="{C905EE9D-7B41-4A9E-8719-0D34C65AC1DF}"/>
              </a:ext>
            </a:extLst>
          </p:cNvPr>
          <p:cNvSpPr/>
          <p:nvPr userDrawn="1"/>
        </p:nvSpPr>
        <p:spPr>
          <a:xfrm>
            <a:off x="14909512" y="6125172"/>
            <a:ext cx="2483098" cy="2483098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図プレースホルダー 5">
            <a:extLst>
              <a:ext uri="{FF2B5EF4-FFF2-40B4-BE49-F238E27FC236}">
                <a16:creationId xmlns:a16="http://schemas.microsoft.com/office/drawing/2014/main" id="{85747DAB-ACDE-4658-8FB1-C3F8F6A6094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2539898" y="4014520"/>
            <a:ext cx="1292536" cy="12925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 useBgFill="1">
        <p:nvSpPr>
          <p:cNvPr id="60" name="円/楕円 34">
            <a:extLst>
              <a:ext uri="{FF2B5EF4-FFF2-40B4-BE49-F238E27FC236}">
                <a16:creationId xmlns:a16="http://schemas.microsoft.com/office/drawing/2014/main" id="{6076B397-7DE7-403E-AAE6-04D30C832037}"/>
              </a:ext>
            </a:extLst>
          </p:cNvPr>
          <p:cNvSpPr/>
          <p:nvPr userDrawn="1"/>
        </p:nvSpPr>
        <p:spPr>
          <a:xfrm>
            <a:off x="813348" y="472734"/>
            <a:ext cx="2574698" cy="2574698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図プレースホルダー 5">
            <a:extLst>
              <a:ext uri="{FF2B5EF4-FFF2-40B4-BE49-F238E27FC236}">
                <a16:creationId xmlns:a16="http://schemas.microsoft.com/office/drawing/2014/main" id="{0126A6E9-26CB-4D0C-8E5F-733BB625847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5851" y="1764187"/>
            <a:ext cx="1287350" cy="128735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 useBgFill="1">
        <p:nvSpPr>
          <p:cNvPr id="62" name="円/楕円 36">
            <a:extLst>
              <a:ext uri="{FF2B5EF4-FFF2-40B4-BE49-F238E27FC236}">
                <a16:creationId xmlns:a16="http://schemas.microsoft.com/office/drawing/2014/main" id="{6B16F034-0E04-4B85-966F-5EF23AC13DE5}"/>
              </a:ext>
            </a:extLst>
          </p:cNvPr>
          <p:cNvSpPr/>
          <p:nvPr userDrawn="1"/>
        </p:nvSpPr>
        <p:spPr>
          <a:xfrm>
            <a:off x="14823592" y="3352366"/>
            <a:ext cx="2487198" cy="2487198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図プレースホルダー 5">
            <a:extLst>
              <a:ext uri="{FF2B5EF4-FFF2-40B4-BE49-F238E27FC236}">
                <a16:creationId xmlns:a16="http://schemas.microsoft.com/office/drawing/2014/main" id="{9A1A2B74-B115-4575-9640-6E59556E00A7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5159091" y="4066931"/>
            <a:ext cx="1080344" cy="1080344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 useBgFill="1">
        <p:nvSpPr>
          <p:cNvPr id="64" name="円/楕円 38">
            <a:extLst>
              <a:ext uri="{FF2B5EF4-FFF2-40B4-BE49-F238E27FC236}">
                <a16:creationId xmlns:a16="http://schemas.microsoft.com/office/drawing/2014/main" id="{AF951A81-55B5-4D38-A11E-905889CD245E}"/>
              </a:ext>
            </a:extLst>
          </p:cNvPr>
          <p:cNvSpPr/>
          <p:nvPr userDrawn="1"/>
        </p:nvSpPr>
        <p:spPr>
          <a:xfrm>
            <a:off x="861457" y="3334023"/>
            <a:ext cx="2469928" cy="2469928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図プレースホルダー 5">
            <a:extLst>
              <a:ext uri="{FF2B5EF4-FFF2-40B4-BE49-F238E27FC236}">
                <a16:creationId xmlns:a16="http://schemas.microsoft.com/office/drawing/2014/main" id="{580523C0-62B8-453B-8BA3-1F15516C9D36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962032" y="4053190"/>
            <a:ext cx="1262812" cy="12628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71" name="直線コネクタ 41">
            <a:extLst>
              <a:ext uri="{FF2B5EF4-FFF2-40B4-BE49-F238E27FC236}">
                <a16:creationId xmlns:a16="http://schemas.microsoft.com/office/drawing/2014/main" id="{A988A6C5-E5A6-4CD6-8FA2-E8F960DF516D}"/>
              </a:ext>
            </a:extLst>
          </p:cNvPr>
          <p:cNvCxnSpPr>
            <a:cxnSpLocks/>
            <a:stCxn id="53" idx="6"/>
            <a:endCxn id="89" idx="2"/>
          </p:cNvCxnSpPr>
          <p:nvPr userDrawn="1"/>
        </p:nvCxnSpPr>
        <p:spPr>
          <a:xfrm flipV="1">
            <a:off x="5643061" y="4758131"/>
            <a:ext cx="1097995" cy="118946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45">
            <a:extLst>
              <a:ext uri="{FF2B5EF4-FFF2-40B4-BE49-F238E27FC236}">
                <a16:creationId xmlns:a16="http://schemas.microsoft.com/office/drawing/2014/main" id="{BBAE59F6-954C-4B6C-BF28-84B8BFC752F1}"/>
              </a:ext>
            </a:extLst>
          </p:cNvPr>
          <p:cNvCxnSpPr>
            <a:cxnSpLocks/>
            <a:stCxn id="64" idx="6"/>
            <a:endCxn id="89" idx="2"/>
          </p:cNvCxnSpPr>
          <p:nvPr userDrawn="1"/>
        </p:nvCxnSpPr>
        <p:spPr>
          <a:xfrm>
            <a:off x="3331385" y="4568987"/>
            <a:ext cx="3409671" cy="1891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プレースホルダー 11">
            <a:extLst>
              <a:ext uri="{FF2B5EF4-FFF2-40B4-BE49-F238E27FC236}">
                <a16:creationId xmlns:a16="http://schemas.microsoft.com/office/drawing/2014/main" id="{B9942DB3-FEE3-41D2-A420-351A15BEA52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254673" y="7754590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4" name="テキスト プレースホルダー 11">
            <a:extLst>
              <a:ext uri="{FF2B5EF4-FFF2-40B4-BE49-F238E27FC236}">
                <a16:creationId xmlns:a16="http://schemas.microsoft.com/office/drawing/2014/main" id="{2A221569-E0F6-48F4-B58E-07E37B8FF9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310118" y="6354966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 useBgFill="1">
        <p:nvSpPr>
          <p:cNvPr id="76" name="円/楕円 15">
            <a:extLst>
              <a:ext uri="{FF2B5EF4-FFF2-40B4-BE49-F238E27FC236}">
                <a16:creationId xmlns:a16="http://schemas.microsoft.com/office/drawing/2014/main" id="{D51B3CE4-2B7F-432D-9CA6-C7DFE793E0CD}"/>
              </a:ext>
            </a:extLst>
          </p:cNvPr>
          <p:cNvSpPr/>
          <p:nvPr userDrawn="1"/>
        </p:nvSpPr>
        <p:spPr>
          <a:xfrm>
            <a:off x="3374587" y="2037009"/>
            <a:ext cx="2304561" cy="2304561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図プレースホルダー 5">
            <a:extLst>
              <a:ext uri="{FF2B5EF4-FFF2-40B4-BE49-F238E27FC236}">
                <a16:creationId xmlns:a16="http://schemas.microsoft.com/office/drawing/2014/main" id="{92098B3C-C5B6-406F-90AE-55E24731AE9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545843" y="1778951"/>
            <a:ext cx="1152281" cy="115228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 useBgFill="1">
        <p:nvSpPr>
          <p:cNvPr id="78" name="円/楕円 15">
            <a:extLst>
              <a:ext uri="{FF2B5EF4-FFF2-40B4-BE49-F238E27FC236}">
                <a16:creationId xmlns:a16="http://schemas.microsoft.com/office/drawing/2014/main" id="{CE602FC5-9059-457B-8128-7426CA8F4476}"/>
              </a:ext>
            </a:extLst>
          </p:cNvPr>
          <p:cNvSpPr/>
          <p:nvPr userDrawn="1"/>
        </p:nvSpPr>
        <p:spPr>
          <a:xfrm>
            <a:off x="735366" y="6057263"/>
            <a:ext cx="2547780" cy="2552384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図プレースホルダー 5">
            <a:extLst>
              <a:ext uri="{FF2B5EF4-FFF2-40B4-BE49-F238E27FC236}">
                <a16:creationId xmlns:a16="http://schemas.microsoft.com/office/drawing/2014/main" id="{7EFCD7EC-ABD1-44AF-8067-8F5917A0E8A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2448205" y="3990614"/>
            <a:ext cx="1103976" cy="115228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80" name="直線コネクタ 45">
            <a:extLst>
              <a:ext uri="{FF2B5EF4-FFF2-40B4-BE49-F238E27FC236}">
                <a16:creationId xmlns:a16="http://schemas.microsoft.com/office/drawing/2014/main" id="{2401200E-B607-4DA2-A91F-C2E8E50F315C}"/>
              </a:ext>
            </a:extLst>
          </p:cNvPr>
          <p:cNvCxnSpPr>
            <a:cxnSpLocks/>
            <a:stCxn id="51" idx="2"/>
            <a:endCxn id="89" idx="6"/>
          </p:cNvCxnSpPr>
          <p:nvPr userDrawn="1"/>
        </p:nvCxnSpPr>
        <p:spPr>
          <a:xfrm flipH="1">
            <a:off x="11502522" y="3188793"/>
            <a:ext cx="844834" cy="156933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円/楕円 15">
            <a:extLst>
              <a:ext uri="{FF2B5EF4-FFF2-40B4-BE49-F238E27FC236}">
                <a16:creationId xmlns:a16="http://schemas.microsoft.com/office/drawing/2014/main" id="{E03E31A2-54F0-4F61-8A3A-95463C7B83C2}"/>
              </a:ext>
            </a:extLst>
          </p:cNvPr>
          <p:cNvSpPr/>
          <p:nvPr userDrawn="1"/>
        </p:nvSpPr>
        <p:spPr>
          <a:xfrm>
            <a:off x="12477054" y="4849820"/>
            <a:ext cx="2187126" cy="2187126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図プレースホルダー 5">
            <a:extLst>
              <a:ext uri="{FF2B5EF4-FFF2-40B4-BE49-F238E27FC236}">
                <a16:creationId xmlns:a16="http://schemas.microsoft.com/office/drawing/2014/main" id="{DFFAF984-F4FE-40ED-B67D-14FB97FBD376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3905007" y="1979301"/>
            <a:ext cx="1055891" cy="105589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 useBgFill="1">
        <p:nvSpPr>
          <p:cNvPr id="83" name="円/楕円 15">
            <a:extLst>
              <a:ext uri="{FF2B5EF4-FFF2-40B4-BE49-F238E27FC236}">
                <a16:creationId xmlns:a16="http://schemas.microsoft.com/office/drawing/2014/main" id="{16DC02A1-1CD8-4B98-AD86-7F30D0472C86}"/>
              </a:ext>
            </a:extLst>
          </p:cNvPr>
          <p:cNvSpPr/>
          <p:nvPr userDrawn="1"/>
        </p:nvSpPr>
        <p:spPr>
          <a:xfrm>
            <a:off x="14768942" y="518294"/>
            <a:ext cx="2553706" cy="2553704"/>
          </a:xfrm>
          <a:prstGeom prst="ellipse">
            <a:avLst/>
          </a:prstGeom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図プレースホルダー 5">
            <a:extLst>
              <a:ext uri="{FF2B5EF4-FFF2-40B4-BE49-F238E27FC236}">
                <a16:creationId xmlns:a16="http://schemas.microsoft.com/office/drawing/2014/main" id="{33BF8528-869A-43C7-8190-545015C2A9B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16191038" y="1771277"/>
            <a:ext cx="1230141" cy="123014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85" name="直線コネクタ 18">
            <a:extLst>
              <a:ext uri="{FF2B5EF4-FFF2-40B4-BE49-F238E27FC236}">
                <a16:creationId xmlns:a16="http://schemas.microsoft.com/office/drawing/2014/main" id="{36200B58-C18E-478D-9ADF-2F99A75DB34F}"/>
              </a:ext>
            </a:extLst>
          </p:cNvPr>
          <p:cNvCxnSpPr>
            <a:cxnSpLocks/>
            <a:stCxn id="76" idx="6"/>
            <a:endCxn id="89" idx="2"/>
          </p:cNvCxnSpPr>
          <p:nvPr userDrawn="1"/>
        </p:nvCxnSpPr>
        <p:spPr>
          <a:xfrm>
            <a:off x="5679148" y="3189290"/>
            <a:ext cx="1061908" cy="156884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18">
            <a:extLst>
              <a:ext uri="{FF2B5EF4-FFF2-40B4-BE49-F238E27FC236}">
                <a16:creationId xmlns:a16="http://schemas.microsoft.com/office/drawing/2014/main" id="{D72CBE2D-C0C5-49E1-996D-DF87682E5CF3}"/>
              </a:ext>
            </a:extLst>
          </p:cNvPr>
          <p:cNvCxnSpPr>
            <a:cxnSpLocks/>
            <a:stCxn id="89" idx="6"/>
            <a:endCxn id="81" idx="2"/>
          </p:cNvCxnSpPr>
          <p:nvPr userDrawn="1"/>
        </p:nvCxnSpPr>
        <p:spPr>
          <a:xfrm>
            <a:off x="11502522" y="4758131"/>
            <a:ext cx="974532" cy="118525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18">
            <a:extLst>
              <a:ext uri="{FF2B5EF4-FFF2-40B4-BE49-F238E27FC236}">
                <a16:creationId xmlns:a16="http://schemas.microsoft.com/office/drawing/2014/main" id="{9E130A16-BC39-4FD5-8E08-BE10A822966A}"/>
              </a:ext>
            </a:extLst>
          </p:cNvPr>
          <p:cNvCxnSpPr>
            <a:cxnSpLocks/>
            <a:stCxn id="78" idx="6"/>
            <a:endCxn id="89" idx="2"/>
          </p:cNvCxnSpPr>
          <p:nvPr userDrawn="1"/>
        </p:nvCxnSpPr>
        <p:spPr>
          <a:xfrm flipV="1">
            <a:off x="3283146" y="4758131"/>
            <a:ext cx="3457910" cy="257532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18">
            <a:extLst>
              <a:ext uri="{FF2B5EF4-FFF2-40B4-BE49-F238E27FC236}">
                <a16:creationId xmlns:a16="http://schemas.microsoft.com/office/drawing/2014/main" id="{3949E6E1-4295-4D62-8AEE-BAEEF483F594}"/>
              </a:ext>
            </a:extLst>
          </p:cNvPr>
          <p:cNvCxnSpPr>
            <a:cxnSpLocks/>
            <a:stCxn id="89" idx="6"/>
            <a:endCxn id="62" idx="2"/>
          </p:cNvCxnSpPr>
          <p:nvPr userDrawn="1"/>
        </p:nvCxnSpPr>
        <p:spPr>
          <a:xfrm flipV="1">
            <a:off x="11502522" y="4595965"/>
            <a:ext cx="3321070" cy="16216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円/楕円 9">
            <a:extLst>
              <a:ext uri="{FF2B5EF4-FFF2-40B4-BE49-F238E27FC236}">
                <a16:creationId xmlns:a16="http://schemas.microsoft.com/office/drawing/2014/main" id="{F8B9ECE0-7F59-4CDA-B7F3-C9255A41BB04}"/>
              </a:ext>
            </a:extLst>
          </p:cNvPr>
          <p:cNvSpPr/>
          <p:nvPr userDrawn="1"/>
        </p:nvSpPr>
        <p:spPr>
          <a:xfrm>
            <a:off x="6741056" y="2377398"/>
            <a:ext cx="4761466" cy="4761466"/>
          </a:xfrm>
          <a:prstGeom prst="ellips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"/>
                      </a14:imgEffect>
                      <a14:imgEffect>
                        <a14:colorTemperature colorTemp="5773"/>
                      </a14:imgEffect>
                      <a14:imgEffect>
                        <a14:saturation sat="81000"/>
                      </a14:imgEffect>
                      <a14:imgEffect>
                        <a14:brightnessContrast bright="95000" contrast="-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テキスト プレースホルダー 11">
            <a:extLst>
              <a:ext uri="{FF2B5EF4-FFF2-40B4-BE49-F238E27FC236}">
                <a16:creationId xmlns:a16="http://schemas.microsoft.com/office/drawing/2014/main" id="{A4B69485-AD34-4C99-9C39-0D5D31D2FFD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672176" y="6579710"/>
            <a:ext cx="3312368" cy="1296144"/>
          </a:xfrm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  <p:cxnSp>
        <p:nvCxnSpPr>
          <p:cNvPr id="92" name="直線コネクタ 18">
            <a:extLst>
              <a:ext uri="{FF2B5EF4-FFF2-40B4-BE49-F238E27FC236}">
                <a16:creationId xmlns:a16="http://schemas.microsoft.com/office/drawing/2014/main" id="{0C83767E-B001-46F4-A353-0A084BF7E160}"/>
              </a:ext>
            </a:extLst>
          </p:cNvPr>
          <p:cNvCxnSpPr>
            <a:cxnSpLocks/>
            <a:stCxn id="89" idx="6"/>
            <a:endCxn id="83" idx="2"/>
          </p:cNvCxnSpPr>
          <p:nvPr userDrawn="1"/>
        </p:nvCxnSpPr>
        <p:spPr>
          <a:xfrm flipV="1">
            <a:off x="11502522" y="1795146"/>
            <a:ext cx="3266420" cy="296298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41">
            <a:extLst>
              <a:ext uri="{FF2B5EF4-FFF2-40B4-BE49-F238E27FC236}">
                <a16:creationId xmlns:a16="http://schemas.microsoft.com/office/drawing/2014/main" id="{BA96148A-1396-44CB-AC57-03DD47E1313E}"/>
              </a:ext>
            </a:extLst>
          </p:cNvPr>
          <p:cNvCxnSpPr>
            <a:cxnSpLocks/>
            <a:stCxn id="60" idx="6"/>
            <a:endCxn id="89" idx="2"/>
          </p:cNvCxnSpPr>
          <p:nvPr userDrawn="1"/>
        </p:nvCxnSpPr>
        <p:spPr>
          <a:xfrm>
            <a:off x="3388046" y="1760083"/>
            <a:ext cx="3353010" cy="299804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0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"/>
                            </p:stCondLst>
                            <p:childTnLst>
                              <p:par>
                                <p:cTn id="16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000"/>
                            </p:stCondLst>
                            <p:childTnLst>
                              <p:par>
                                <p:cTn id="17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  <p:bldP spid="53" grpId="0" animBg="1"/>
      <p:bldP spid="54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65" grpId="0"/>
      <p:bldP spid="7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/>
      <p:bldP spid="78" grpId="0" animBg="1"/>
      <p:bldP spid="79" grpId="0"/>
      <p:bldP spid="81" grpId="0" animBg="1"/>
      <p:bldP spid="82" grpId="0"/>
      <p:bldP spid="83" grpId="0" animBg="1"/>
      <p:bldP spid="84" grpId="0"/>
      <p:bldP spid="89" grpId="0" animBg="1"/>
      <p:bldP spid="9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1619489" y="3748345"/>
            <a:ext cx="5851158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3554938" y="4783526"/>
            <a:ext cx="207034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1754516" y="6808686"/>
            <a:ext cx="5581104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click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63" y="3886774"/>
            <a:ext cx="5515863" cy="376986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5949" y="9636372"/>
            <a:ext cx="735874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5230" y="9637834"/>
            <a:ext cx="7777539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361" y="1543100"/>
            <a:ext cx="16491263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57995" y="3055268"/>
            <a:ext cx="7057396" cy="4608512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517915" y="5090793"/>
            <a:ext cx="2269061" cy="335760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1324405" y="4723200"/>
            <a:ext cx="2970258" cy="394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3210496" y="5796922"/>
            <a:ext cx="1321534" cy="2433659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152230" y="5922000"/>
            <a:ext cx="1648943" cy="295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168598" y="4783882"/>
            <a:ext cx="5617111" cy="1439738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168598" y="6151612"/>
            <a:ext cx="5617111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1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9357182" y="5829299"/>
            <a:ext cx="8930817" cy="3285766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 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0749" y="2380"/>
            <a:ext cx="7923227" cy="10284621"/>
            <a:chOff x="0" y="0"/>
            <a:chExt cx="10763386" cy="10284621"/>
          </a:xfrm>
          <a:gradFill>
            <a:gsLst>
              <a:gs pos="0">
                <a:srgbClr val="0D3769">
                  <a:alpha val="87000"/>
                </a:srgbClr>
              </a:gs>
              <a:gs pos="97000">
                <a:srgbClr val="191C2D">
                  <a:alpha val="92000"/>
                </a:srgb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6" name="直角三角形 5"/>
            <p:cNvSpPr/>
            <p:nvPr userDrawn="1"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 userDrawn="1"/>
          </p:nvSpPr>
          <p:spPr>
            <a:xfrm>
              <a:off x="0" y="0"/>
              <a:ext cx="7523026" cy="102780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2522" y="1183062"/>
            <a:ext cx="8929249" cy="3280389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0018" y="56220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317" y="45992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94811" y="3678944"/>
            <a:ext cx="7923227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782110" y="2656115"/>
            <a:ext cx="7923227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1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361" y="1543100"/>
            <a:ext cx="16491263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4" name="円/楕円 13"/>
          <p:cNvSpPr/>
          <p:nvPr userDrawn="1"/>
        </p:nvSpPr>
        <p:spPr>
          <a:xfrm>
            <a:off x="11228580" y="2835521"/>
            <a:ext cx="1919397" cy="191923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11713577" y="3373004"/>
            <a:ext cx="959699" cy="95961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円/楕円 15"/>
          <p:cNvSpPr/>
          <p:nvPr userDrawn="1"/>
        </p:nvSpPr>
        <p:spPr>
          <a:xfrm>
            <a:off x="5566367" y="2694114"/>
            <a:ext cx="2038672" cy="203849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6094359" y="3227758"/>
            <a:ext cx="1019336" cy="101924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19" name="直線コネクタ 18"/>
          <p:cNvCxnSpPr>
            <a:cxnSpLocks/>
          </p:cNvCxnSpPr>
          <p:nvPr userDrawn="1"/>
        </p:nvCxnSpPr>
        <p:spPr>
          <a:xfrm>
            <a:off x="9355536" y="3960745"/>
            <a:ext cx="3792441" cy="198775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 userDrawn="1"/>
        </p:nvSpPr>
        <p:spPr>
          <a:xfrm>
            <a:off x="11883976" y="4659118"/>
            <a:ext cx="2585292" cy="258506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2540986" y="5296384"/>
            <a:ext cx="1292648" cy="12925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円/楕円 34"/>
          <p:cNvSpPr/>
          <p:nvPr userDrawn="1"/>
        </p:nvSpPr>
        <p:spPr>
          <a:xfrm>
            <a:off x="261513" y="2411377"/>
            <a:ext cx="2574921" cy="257469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6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915930" y="3046051"/>
            <a:ext cx="1287462" cy="128735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円/楕円 36"/>
          <p:cNvSpPr/>
          <p:nvPr userDrawn="1"/>
        </p:nvSpPr>
        <p:spPr>
          <a:xfrm>
            <a:off x="14609500" y="4817623"/>
            <a:ext cx="2160876" cy="216068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15160406" y="5348795"/>
            <a:ext cx="1080438" cy="1080344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円/楕円 38"/>
          <p:cNvSpPr/>
          <p:nvPr userDrawn="1"/>
        </p:nvSpPr>
        <p:spPr>
          <a:xfrm>
            <a:off x="4269163" y="4610810"/>
            <a:ext cx="2525839" cy="252562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40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4962462" y="5335054"/>
            <a:ext cx="1262922" cy="12628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>
            <a:cxnSpLocks/>
          </p:cNvCxnSpPr>
          <p:nvPr userDrawn="1"/>
        </p:nvCxnSpPr>
        <p:spPr>
          <a:xfrm>
            <a:off x="6577034" y="3775349"/>
            <a:ext cx="2803816" cy="17215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>
            <a:cxnSpLocks/>
          </p:cNvCxnSpPr>
          <p:nvPr userDrawn="1"/>
        </p:nvCxnSpPr>
        <p:spPr>
          <a:xfrm flipV="1">
            <a:off x="5580109" y="4043594"/>
            <a:ext cx="3647904" cy="191505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6920114" y="6466011"/>
            <a:ext cx="4932976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4242608" y="7798743"/>
            <a:ext cx="4932976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8" name="直線コネクタ 66"/>
          <p:cNvCxnSpPr>
            <a:cxnSpLocks/>
          </p:cNvCxnSpPr>
          <p:nvPr userDrawn="1"/>
        </p:nvCxnSpPr>
        <p:spPr>
          <a:xfrm rot="10800000" flipV="1">
            <a:off x="3880761" y="3960745"/>
            <a:ext cx="5447108" cy="4207091"/>
          </a:xfrm>
          <a:prstGeom prst="bentConnector3">
            <a:avLst>
              <a:gd name="adj1" fmla="val 143735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円/楕円 15">
            <a:extLst>
              <a:ext uri="{FF2B5EF4-FFF2-40B4-BE49-F238E27FC236}">
                <a16:creationId xmlns:a16="http://schemas.microsoft.com/office/drawing/2014/main" id="{500E670C-614D-432F-BB13-814B29021C47}"/>
              </a:ext>
            </a:extLst>
          </p:cNvPr>
          <p:cNvSpPr/>
          <p:nvPr userDrawn="1"/>
        </p:nvSpPr>
        <p:spPr>
          <a:xfrm>
            <a:off x="3018159" y="2527170"/>
            <a:ext cx="2304761" cy="2304561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3" name="図プレースホルダー 5">
            <a:extLst>
              <a:ext uri="{FF2B5EF4-FFF2-40B4-BE49-F238E27FC236}">
                <a16:creationId xmlns:a16="http://schemas.microsoft.com/office/drawing/2014/main" id="{730D0B75-F09C-4524-8C6F-157069737790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546151" y="3060816"/>
            <a:ext cx="1152381" cy="115228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円/楕円 15">
            <a:extLst>
              <a:ext uri="{FF2B5EF4-FFF2-40B4-BE49-F238E27FC236}">
                <a16:creationId xmlns:a16="http://schemas.microsoft.com/office/drawing/2014/main" id="{3FB1B9A8-3125-4B70-99E1-C8FE66F5750C}"/>
              </a:ext>
            </a:extLst>
          </p:cNvPr>
          <p:cNvSpPr/>
          <p:nvPr userDrawn="1"/>
        </p:nvSpPr>
        <p:spPr>
          <a:xfrm>
            <a:off x="1914199" y="4732608"/>
            <a:ext cx="2208141" cy="2304561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41" name="図プレースホルダー 5">
            <a:extLst>
              <a:ext uri="{FF2B5EF4-FFF2-40B4-BE49-F238E27FC236}">
                <a16:creationId xmlns:a16="http://schemas.microsoft.com/office/drawing/2014/main" id="{5129728F-A104-42D4-B4F4-6B9223630A90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2448417" y="5272478"/>
            <a:ext cx="1104072" cy="115228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5">
            <a:extLst>
              <a:ext uri="{FF2B5EF4-FFF2-40B4-BE49-F238E27FC236}">
                <a16:creationId xmlns:a16="http://schemas.microsoft.com/office/drawing/2014/main" id="{BC68AC38-B571-4920-B5D6-EC9F98247E83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5536" y="3840241"/>
            <a:ext cx="2923187" cy="10726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円/楕円 15">
            <a:extLst>
              <a:ext uri="{FF2B5EF4-FFF2-40B4-BE49-F238E27FC236}">
                <a16:creationId xmlns:a16="http://schemas.microsoft.com/office/drawing/2014/main" id="{218D4641-03EA-45AC-A0C4-B5213A197BB6}"/>
              </a:ext>
            </a:extLst>
          </p:cNvPr>
          <p:cNvSpPr/>
          <p:nvPr userDrawn="1"/>
        </p:nvSpPr>
        <p:spPr>
          <a:xfrm>
            <a:off x="13412255" y="2732526"/>
            <a:ext cx="2111965" cy="211178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47" name="図プレースホルダー 5">
            <a:extLst>
              <a:ext uri="{FF2B5EF4-FFF2-40B4-BE49-F238E27FC236}">
                <a16:creationId xmlns:a16="http://schemas.microsoft.com/office/drawing/2014/main" id="{00928907-5A95-4426-988E-834EBF49455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3906214" y="3261166"/>
            <a:ext cx="1055983" cy="105589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円/楕円 15">
            <a:extLst>
              <a:ext uri="{FF2B5EF4-FFF2-40B4-BE49-F238E27FC236}">
                <a16:creationId xmlns:a16="http://schemas.microsoft.com/office/drawing/2014/main" id="{160B5E74-04C1-4E4A-BA70-164C44F558E9}"/>
              </a:ext>
            </a:extLst>
          </p:cNvPr>
          <p:cNvSpPr/>
          <p:nvPr userDrawn="1"/>
        </p:nvSpPr>
        <p:spPr>
          <a:xfrm>
            <a:off x="15664452" y="2519497"/>
            <a:ext cx="2460495" cy="2460281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49" name="図プレースホルダー 5">
            <a:extLst>
              <a:ext uri="{FF2B5EF4-FFF2-40B4-BE49-F238E27FC236}">
                <a16:creationId xmlns:a16="http://schemas.microsoft.com/office/drawing/2014/main" id="{9797FF24-F2CD-4B24-8B16-0F8472295796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16192444" y="3053142"/>
            <a:ext cx="1230248" cy="123014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66" name="直線コネクタ 18">
            <a:extLst>
              <a:ext uri="{FF2B5EF4-FFF2-40B4-BE49-F238E27FC236}">
                <a16:creationId xmlns:a16="http://schemas.microsoft.com/office/drawing/2014/main" id="{8A3F8F23-7E69-4111-8A85-3F2C0BF72576}"/>
              </a:ext>
            </a:extLst>
          </p:cNvPr>
          <p:cNvCxnSpPr>
            <a:cxnSpLocks/>
          </p:cNvCxnSpPr>
          <p:nvPr userDrawn="1"/>
        </p:nvCxnSpPr>
        <p:spPr>
          <a:xfrm>
            <a:off x="4122341" y="3642511"/>
            <a:ext cx="5238844" cy="33600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18">
            <a:extLst>
              <a:ext uri="{FF2B5EF4-FFF2-40B4-BE49-F238E27FC236}">
                <a16:creationId xmlns:a16="http://schemas.microsoft.com/office/drawing/2014/main" id="{FB754B4E-32D2-48DB-8C19-4B17621F028C}"/>
              </a:ext>
            </a:extLst>
          </p:cNvPr>
          <p:cNvCxnSpPr>
            <a:cxnSpLocks/>
          </p:cNvCxnSpPr>
          <p:nvPr userDrawn="1"/>
        </p:nvCxnSpPr>
        <p:spPr>
          <a:xfrm flipV="1">
            <a:off x="9328653" y="3757675"/>
            <a:ext cx="5078588" cy="21833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18">
            <a:extLst>
              <a:ext uri="{FF2B5EF4-FFF2-40B4-BE49-F238E27FC236}">
                <a16:creationId xmlns:a16="http://schemas.microsoft.com/office/drawing/2014/main" id="{2D89C4E2-1A9B-45E5-9079-201377ED7B49}"/>
              </a:ext>
            </a:extLst>
          </p:cNvPr>
          <p:cNvCxnSpPr>
            <a:cxnSpLocks/>
          </p:cNvCxnSpPr>
          <p:nvPr userDrawn="1"/>
        </p:nvCxnSpPr>
        <p:spPr>
          <a:xfrm flipV="1">
            <a:off x="3018159" y="3975469"/>
            <a:ext cx="6316926" cy="182548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18">
            <a:extLst>
              <a:ext uri="{FF2B5EF4-FFF2-40B4-BE49-F238E27FC236}">
                <a16:creationId xmlns:a16="http://schemas.microsoft.com/office/drawing/2014/main" id="{4DD3E67C-0F6C-4E2B-8690-3CF90C274CD5}"/>
              </a:ext>
            </a:extLst>
          </p:cNvPr>
          <p:cNvCxnSpPr>
            <a:cxnSpLocks/>
          </p:cNvCxnSpPr>
          <p:nvPr userDrawn="1"/>
        </p:nvCxnSpPr>
        <p:spPr>
          <a:xfrm>
            <a:off x="9354752" y="3972689"/>
            <a:ext cx="6433746" cy="190728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7589328" y="2224358"/>
            <a:ext cx="3599919" cy="3599607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732563" y="3448791"/>
            <a:ext cx="3312655" cy="1296144"/>
          </a:xfrm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4363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50"/>
                            </p:stCondLst>
                            <p:childTnLst>
                              <p:par>
                                <p:cTn id="16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750"/>
                            </p:stCondLst>
                            <p:childTnLst>
                              <p:par>
                                <p:cTn id="16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50"/>
                            </p:stCondLst>
                            <p:childTnLst>
                              <p:par>
                                <p:cTn id="17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animBg="1"/>
      <p:bldP spid="18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/>
      <p:bldP spid="34" grpId="0" animBg="1"/>
      <p:bldP spid="41" grpId="0"/>
      <p:bldP spid="45" grpId="0" animBg="1"/>
      <p:bldP spid="47" grpId="0"/>
      <p:bldP spid="48" grpId="0" animBg="1"/>
      <p:bldP spid="49" grpId="0"/>
      <p:bldP spid="10" grpId="0" animBg="1"/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44FEB-0137-4D9C-B935-364FCF188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8689A0-FE5F-4EDC-A658-D73684CE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EFC777-A554-4F31-BE0A-266CAF5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7A18E-37C5-402B-80F5-7C8FD443B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193D7E-4C35-4BDB-A904-A72D358DD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409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CBDC8-077F-45E0-99CD-BA6CC33F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9DAB32-851D-4DB4-BE68-B17519387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B6FE51-E774-49DB-B645-CE83FEB1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376D73-5F25-4E53-B37F-477E8FE2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4BA758-7073-432A-8641-67BD7429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631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D8452-FB40-43E4-A9C1-6A1E8A6F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2ABB94-977B-4930-BCB2-59F8E2A0E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0EB620-7A2F-42F8-B3F2-1030EF41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3E7E22-29F1-49DF-A45A-11776172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DF3B8F-69D2-4B10-BB37-1178FF3F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316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D4F7B-6F9D-489E-A345-D7F84E46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AA92CC-3753-4DDC-AC4B-394C0B1AC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DB8A17-8FA9-4A5F-B01D-E3B85D70D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7E52DA-6E71-4C73-8ACE-93DA94B8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52E746-6160-4F7F-AE43-64C575E9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500CA1-39B2-4CEA-8FFB-6DC68C81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68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E0E10-43BB-44CC-A2C1-5A16C74B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0A0E06-6D3C-4316-8725-30676805F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4E1581-0BFD-4AD1-A07E-A84DDE01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B7D7DD7-AB75-40B1-B43B-13C3753CD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A532552-7A63-47C1-93EC-186AE30E2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8014794-EBC8-4EB5-A997-6C03A444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4B650E-6EB6-4CD1-A815-25C77839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4EDCD0B-1AA6-40EA-B82A-4DFDCD4D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391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F7EDC-19B3-41F1-A2E2-052CDDD66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285CC2-CF41-43CB-92FE-9AB32592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CC17AF-7C8A-4B16-AED1-DA777273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78653D-8B03-45F8-A11D-02228B06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24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D8239DF-E3AB-4C71-A4F5-7892BFB2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5433A40-C423-442F-BF7A-B3E179C4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10002A-8EA2-4E5F-9639-3523068ED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72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1619489" y="3748345"/>
            <a:ext cx="5851158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3554938" y="4783526"/>
            <a:ext cx="2070345" cy="2070165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1754516" y="6808686"/>
            <a:ext cx="5581104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E6D94-F302-4C76-9B0A-830A4371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D56BEF-42AF-4840-B133-B170B619E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685BB1-EC8B-4459-867D-E27AA4251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1E262D-A13C-440F-A60C-38D90DC1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61834C-B1E9-4B3D-A594-7016F4D2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D933909-763D-42FE-996A-EC24E3B0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443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12D8B-3C0E-460B-926C-1096CAFB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B725A9-6BAC-4ED6-BAF2-4EA5FC830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FB983DC-1777-452B-9C8F-11534A98B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6174BC4-4A33-49CF-A38A-A46368F1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345624-0532-479D-9232-6C0B03274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910359-1208-432B-A69D-D43B910A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6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4F471-2160-4473-90DF-F795D71DE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D27C9B-02D4-4E26-814A-AE876A6D2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E44964-7897-48FD-A487-1A73EAFE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1D302F-7379-4BAD-8CB5-02608FF77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BEDEE8-92A9-478A-82FA-2FD665D8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14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3CB321-6092-4FAA-A160-4746D8CB0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3F92B4-C856-46C0-95A7-429D6B32D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35A8A9-F783-43C7-8E81-D60BA1B8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63EF40-746A-40F7-A97B-162CC615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011C43-B0C7-45B0-87E9-CCEA2D63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331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7" y="2803240"/>
            <a:ext cx="16059178" cy="1043694"/>
          </a:xfrm>
        </p:spPr>
        <p:txBody>
          <a:bodyPr anchor="b">
            <a:noAutofit/>
          </a:bodyPr>
          <a:lstStyle>
            <a:lvl1pPr algn="l">
              <a:defRPr sz="540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7" y="4063380"/>
            <a:ext cx="16059178" cy="324036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8" y="1948145"/>
            <a:ext cx="7642512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8" y="3036844"/>
            <a:ext cx="7642512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04071" y="1948145"/>
            <a:ext cx="7642512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504071" y="3036844"/>
            <a:ext cx="7642512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07370" y="2343636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324035" y="2353190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13806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1597132" y="7033710"/>
            <a:ext cx="4185828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597132" y="4423420"/>
            <a:ext cx="4185828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597132" y="1768125"/>
            <a:ext cx="4185828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740186" y="1933891"/>
            <a:ext cx="3899721" cy="200873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740186" y="4589186"/>
            <a:ext cx="3899721" cy="2008731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740186" y="7199476"/>
            <a:ext cx="3899721" cy="2008731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26753" y="2347556"/>
            <a:ext cx="10678743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026753" y="1768126"/>
            <a:ext cx="1067874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26753" y="5005228"/>
            <a:ext cx="10678743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026753" y="4425798"/>
            <a:ext cx="1067874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26753" y="7629850"/>
            <a:ext cx="10678743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753" y="7050420"/>
            <a:ext cx="1067874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5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5" grpId="0" animBg="1"/>
      <p:bldP spid="10" grpId="0"/>
      <p:bldP spid="14" grpId="0"/>
      <p:bldP spid="16" grpId="0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7" y="1948145"/>
            <a:ext cx="5172317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7" y="3036844"/>
            <a:ext cx="5172317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33483" y="1984572"/>
            <a:ext cx="5172317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33483" y="3073271"/>
            <a:ext cx="5172317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1979560" y="1984572"/>
            <a:ext cx="5172317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979560" y="3073271"/>
            <a:ext cx="5172317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07370" y="2356902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353447" y="2356902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1799525" y="2356902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27055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円/楕円 31"/>
          <p:cNvSpPr/>
          <p:nvPr userDrawn="1"/>
        </p:nvSpPr>
        <p:spPr>
          <a:xfrm>
            <a:off x="6041730" y="2495277"/>
            <a:ext cx="6193567" cy="6193030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6983547" y="3437013"/>
            <a:ext cx="4309935" cy="430956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8" name="ドーナツ 7"/>
          <p:cNvSpPr/>
          <p:nvPr userDrawn="1"/>
        </p:nvSpPr>
        <p:spPr>
          <a:xfrm>
            <a:off x="6399458" y="2849730"/>
            <a:ext cx="5462160" cy="5461686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環状矢印 8"/>
          <p:cNvSpPr/>
          <p:nvPr userDrawn="1"/>
        </p:nvSpPr>
        <p:spPr>
          <a:xfrm>
            <a:off x="9144000" y="2833652"/>
            <a:ext cx="3024647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 userDrawn="1"/>
        </p:nvSpPr>
        <p:spPr>
          <a:xfrm rot="5400000">
            <a:off x="8976072" y="5717326"/>
            <a:ext cx="3024385" cy="2758379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 userDrawn="1"/>
        </p:nvSpPr>
        <p:spPr>
          <a:xfrm rot="10800000">
            <a:off x="6113004" y="5582267"/>
            <a:ext cx="3024647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 userDrawn="1"/>
        </p:nvSpPr>
        <p:spPr>
          <a:xfrm rot="16200000">
            <a:off x="6255796" y="2679666"/>
            <a:ext cx="3024385" cy="2758379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10182853" y="3069064"/>
            <a:ext cx="1433508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7" name="円/楕円 16"/>
          <p:cNvSpPr/>
          <p:nvPr userDrawn="1"/>
        </p:nvSpPr>
        <p:spPr>
          <a:xfrm>
            <a:off x="10182853" y="6379823"/>
            <a:ext cx="1433508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8" name="円/楕円 17"/>
          <p:cNvSpPr/>
          <p:nvPr userDrawn="1"/>
        </p:nvSpPr>
        <p:spPr>
          <a:xfrm>
            <a:off x="6566128" y="3069064"/>
            <a:ext cx="1433508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円/楕円 18"/>
          <p:cNvSpPr/>
          <p:nvPr userDrawn="1"/>
        </p:nvSpPr>
        <p:spPr>
          <a:xfrm>
            <a:off x="6566128" y="6379823"/>
            <a:ext cx="1433508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591523" y="3485051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591523" y="6788458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74798" y="347769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74798" y="6781106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587453" y="3115955"/>
            <a:ext cx="4809281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587453" y="2536525"/>
            <a:ext cx="480928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587453" y="7005278"/>
            <a:ext cx="4809281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587453" y="6425848"/>
            <a:ext cx="480928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38141" y="3118139"/>
            <a:ext cx="4809281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8141" y="2538709"/>
            <a:ext cx="4809281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8141" y="7007462"/>
            <a:ext cx="4809281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38141" y="6428032"/>
            <a:ext cx="4809281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7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509267" y="1811486"/>
            <a:ext cx="6671616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85757" y="1987943"/>
            <a:ext cx="6318634" cy="3643276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051041" y="1811486"/>
            <a:ext cx="6671616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0227531" y="1987943"/>
            <a:ext cx="6318634" cy="3643276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83620" y="6660066"/>
            <a:ext cx="7393849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3620" y="6080636"/>
            <a:ext cx="7393849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80298" y="6664185"/>
            <a:ext cx="7393849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80298" y="6084755"/>
            <a:ext cx="7393849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1" y="0"/>
            <a:ext cx="18288000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334" y="1228065"/>
            <a:ext cx="16833331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1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335" y="3405438"/>
            <a:ext cx="1683333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5143500"/>
            <a:ext cx="18288000" cy="5143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83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637317" y="2174129"/>
            <a:ext cx="5589076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12550" y="2337741"/>
            <a:ext cx="5238610" cy="3020542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317" y="6218945"/>
            <a:ext cx="5589076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317" y="5639515"/>
            <a:ext cx="558907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6348668" y="2173170"/>
            <a:ext cx="5589076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6523901" y="2336782"/>
            <a:ext cx="5238610" cy="3020542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48668" y="6217986"/>
            <a:ext cx="5589076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48668" y="5638556"/>
            <a:ext cx="558907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12024570" y="2174129"/>
            <a:ext cx="5589076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2199803" y="2337741"/>
            <a:ext cx="5238610" cy="3020542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024570" y="6218945"/>
            <a:ext cx="5589076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024570" y="5639515"/>
            <a:ext cx="558907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/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/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-6324" y="1750729"/>
            <a:ext cx="18294325" cy="487793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03141"/>
            <a:ext cx="18269003" cy="4545505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816" y="7568136"/>
            <a:ext cx="11927360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816" y="6898696"/>
            <a:ext cx="11927360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343" y="1588105"/>
            <a:ext cx="8011585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343" y="4288405"/>
            <a:ext cx="8011585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9459062" y="1588105"/>
            <a:ext cx="8011585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59062" y="4288405"/>
            <a:ext cx="8011585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772343" y="5548545"/>
            <a:ext cx="8011585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72343" y="8248845"/>
            <a:ext cx="8011585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9459062" y="5548545"/>
            <a:ext cx="8011585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459062" y="8248845"/>
            <a:ext cx="8011585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313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343" y="1588105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343" y="4288405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488474" y="1588105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88474" y="4288405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2204605" y="1588105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204605" y="4288405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772343" y="5593550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72343" y="8293850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6488474" y="5593550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88474" y="8293850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12204605" y="5593550"/>
            <a:ext cx="5311051" cy="2700300"/>
          </a:xfrm>
          <a:prstGeom prst="rect">
            <a:avLst/>
          </a:prstGeom>
        </p:spPr>
        <p:txBody>
          <a:bodyPr/>
          <a:lstStyle>
            <a:lvl1pPr marL="0" marR="0" indent="0" algn="l" defTabSz="16329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204605" y="8293850"/>
            <a:ext cx="5311051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57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727334" y="2909031"/>
            <a:ext cx="7111407" cy="5069784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885262" y="3063877"/>
            <a:ext cx="6795552" cy="47600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8394208" y="272929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873946" y="3112641"/>
            <a:ext cx="8821746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873946" y="2533211"/>
            <a:ext cx="882174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ホームベース 13"/>
          <p:cNvSpPr/>
          <p:nvPr userDrawn="1"/>
        </p:nvSpPr>
        <p:spPr>
          <a:xfrm>
            <a:off x="8394208" y="471689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73946" y="5100241"/>
            <a:ext cx="8821746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873946" y="4520811"/>
            <a:ext cx="882174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8394206" y="674037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873944" y="7123721"/>
            <a:ext cx="8821746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873944" y="6544291"/>
            <a:ext cx="882174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378" y="2218132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379" y="2218132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83" y="2856363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557" y="2128166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96" y="2128166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378" y="4646278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379" y="4646278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83" y="5284509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557" y="4556312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96" y="4556312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377" y="7071121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378" y="7071121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82" y="7709352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556" y="6981155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5" y="6981155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6" name="正方形/長方形 45"/>
          <p:cNvSpPr/>
          <p:nvPr userDrawn="1"/>
        </p:nvSpPr>
        <p:spPr>
          <a:xfrm>
            <a:off x="9504071" y="2218132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9504071" y="2218132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488975" y="2856363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4249" y="2128166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594088" y="2128166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1" name="正方形/長方形 50"/>
          <p:cNvSpPr/>
          <p:nvPr userDrawn="1"/>
        </p:nvSpPr>
        <p:spPr>
          <a:xfrm>
            <a:off x="9504071" y="4646278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2" name="ホームベース 51"/>
          <p:cNvSpPr/>
          <p:nvPr userDrawn="1"/>
        </p:nvSpPr>
        <p:spPr>
          <a:xfrm>
            <a:off x="9504071" y="4646278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88975" y="5284509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404249" y="4556312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94088" y="4556312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9504070" y="7071121"/>
            <a:ext cx="773988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7" name="ホームベース 56"/>
          <p:cNvSpPr/>
          <p:nvPr userDrawn="1"/>
        </p:nvSpPr>
        <p:spPr>
          <a:xfrm>
            <a:off x="9504070" y="7071121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488974" y="7709352"/>
            <a:ext cx="775662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404248" y="6981155"/>
            <a:ext cx="6839702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594087" y="6981155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153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378" y="2218132"/>
            <a:ext cx="161385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379" y="2218132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83" y="2856363"/>
            <a:ext cx="161282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556" y="2128166"/>
            <a:ext cx="1523832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96" y="2128166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378" y="4646278"/>
            <a:ext cx="161385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379" y="4646278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83" y="5284509"/>
            <a:ext cx="161282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556" y="4556312"/>
            <a:ext cx="1523832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96" y="4556312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377" y="7071121"/>
            <a:ext cx="16138501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378" y="7071121"/>
            <a:ext cx="900178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82" y="7709352"/>
            <a:ext cx="16128285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555" y="6981155"/>
            <a:ext cx="1523832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5" y="6981155"/>
            <a:ext cx="630125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963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98" y="1948145"/>
            <a:ext cx="7322015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33481" y="3747960"/>
            <a:ext cx="7331632" cy="5265971"/>
          </a:xfrm>
        </p:spPr>
        <p:txBody>
          <a:bodyPr anchor="t">
            <a:noAutofit/>
          </a:bodyPr>
          <a:lstStyle>
            <a:lvl1pPr marL="342934" indent="-396040" algn="l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79" indent="-39604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108" indent="-288029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1128039" y="3642616"/>
            <a:ext cx="7337075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8266" y="1948145"/>
            <a:ext cx="7322015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38649" y="3747960"/>
            <a:ext cx="7331632" cy="5265971"/>
          </a:xfrm>
        </p:spPr>
        <p:txBody>
          <a:bodyPr anchor="t">
            <a:noAutofit/>
          </a:bodyPr>
          <a:lstStyle>
            <a:lvl1pPr marL="342934" indent="-396040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79" indent="-39604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108" indent="-288029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9733206" y="3642616"/>
            <a:ext cx="7337075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5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uiExpand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82505" y="2856363"/>
            <a:ext cx="7111406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84155" y="2128166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82505" y="5284509"/>
            <a:ext cx="7111406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584155" y="4556312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582504" y="7709352"/>
            <a:ext cx="7111406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584154" y="6981155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134195" y="2856363"/>
            <a:ext cx="711140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135848" y="2128166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134195" y="5284509"/>
            <a:ext cx="711140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135848" y="4556312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0134194" y="7709352"/>
            <a:ext cx="7111407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135847" y="6981155"/>
            <a:ext cx="710975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52379" y="212816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952379" y="455843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952379" y="698870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9504071" y="212816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9504071" y="455843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9504071" y="6988705"/>
            <a:ext cx="720142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1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/>
      <p:bldP spid="37" grpId="0"/>
      <p:bldP spid="38" grpId="0"/>
      <p:bldP spid="39" grpId="0"/>
      <p:bldP spid="40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1" y="2128166"/>
            <a:ext cx="18288000" cy="526558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302646" y="2758235"/>
            <a:ext cx="1350267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413460" y="2758235"/>
            <a:ext cx="1350267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524273" y="2758235"/>
            <a:ext cx="1350267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635086" y="2758235"/>
            <a:ext cx="1350267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52379" y="4267500"/>
            <a:ext cx="391577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29828" y="4267500"/>
            <a:ext cx="391577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78195" y="4267500"/>
            <a:ext cx="391577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204011" y="4267500"/>
            <a:ext cx="391577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2379" y="5032586"/>
            <a:ext cx="391577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329828" y="5032586"/>
            <a:ext cx="391577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204011" y="5032586"/>
            <a:ext cx="391577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78195" y="5032586"/>
            <a:ext cx="391577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96407" y="7843800"/>
            <a:ext cx="16059178" cy="12601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6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/>
      <p:bldP spid="8" grpId="0"/>
      <p:bldP spid="9" grpId="0"/>
      <p:bldP spid="10" grpId="0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718300"/>
            <a:ext cx="18288000" cy="9906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40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 hasCustomPrompt="1"/>
          </p:nvPr>
        </p:nvSpPr>
        <p:spPr>
          <a:xfrm>
            <a:off x="-794" y="7708785"/>
            <a:ext cx="18288000" cy="2578215"/>
          </a:xfrm>
          <a:solidFill>
            <a:schemeClr val="tx2">
              <a:alpha val="69000"/>
            </a:scheme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491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uiExpand="1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allAtOnce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 userDrawn="1"/>
        </p:nvSpPr>
        <p:spPr>
          <a:xfrm>
            <a:off x="1762540" y="2330883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7352" y="1903140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10891" y="2105664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672508" y="2983261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672508" y="2330884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角丸四角形 33"/>
          <p:cNvSpPr/>
          <p:nvPr userDrawn="1"/>
        </p:nvSpPr>
        <p:spPr>
          <a:xfrm>
            <a:off x="1762540" y="4785222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5" name="円/楕円 34"/>
          <p:cNvSpPr/>
          <p:nvPr userDrawn="1"/>
        </p:nvSpPr>
        <p:spPr>
          <a:xfrm>
            <a:off x="817352" y="4357479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10891" y="4560003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672508" y="5437600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508" y="4785223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角丸四角形 40"/>
          <p:cNvSpPr/>
          <p:nvPr userDrawn="1"/>
        </p:nvSpPr>
        <p:spPr>
          <a:xfrm>
            <a:off x="1762540" y="7236428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2" name="円/楕円 41"/>
          <p:cNvSpPr/>
          <p:nvPr userDrawn="1"/>
        </p:nvSpPr>
        <p:spPr>
          <a:xfrm>
            <a:off x="817352" y="6808685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10891" y="7011209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672508" y="7888806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672508" y="7236429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角丸四角形 45"/>
          <p:cNvSpPr/>
          <p:nvPr userDrawn="1"/>
        </p:nvSpPr>
        <p:spPr>
          <a:xfrm>
            <a:off x="10314232" y="2330883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7" name="円/楕円 46"/>
          <p:cNvSpPr/>
          <p:nvPr userDrawn="1"/>
        </p:nvSpPr>
        <p:spPr>
          <a:xfrm>
            <a:off x="9369044" y="1903140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562583" y="2105664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1224200" y="2983261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224200" y="2330884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角丸四角形 50"/>
          <p:cNvSpPr/>
          <p:nvPr userDrawn="1"/>
        </p:nvSpPr>
        <p:spPr>
          <a:xfrm>
            <a:off x="10314232" y="4785222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2" name="円/楕円 51"/>
          <p:cNvSpPr/>
          <p:nvPr userDrawn="1"/>
        </p:nvSpPr>
        <p:spPr>
          <a:xfrm>
            <a:off x="9369044" y="4357479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562583" y="4560003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4200" y="5437600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4200" y="4785223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角丸四角形 55"/>
          <p:cNvSpPr/>
          <p:nvPr userDrawn="1"/>
        </p:nvSpPr>
        <p:spPr>
          <a:xfrm>
            <a:off x="10314232" y="7236428"/>
            <a:ext cx="7066398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7" name="円/楕円 56"/>
          <p:cNvSpPr/>
          <p:nvPr userDrawn="1"/>
        </p:nvSpPr>
        <p:spPr>
          <a:xfrm>
            <a:off x="9369044" y="6808685"/>
            <a:ext cx="1530303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562583" y="7011209"/>
            <a:ext cx="1143226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24200" y="7888806"/>
            <a:ext cx="5626113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224200" y="7236429"/>
            <a:ext cx="5626113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81634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" y="5053491"/>
            <a:ext cx="18288000" cy="135015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円/楕円 9"/>
          <p:cNvSpPr/>
          <p:nvPr userDrawn="1"/>
        </p:nvSpPr>
        <p:spPr>
          <a:xfrm>
            <a:off x="1852557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/>
          <p:nvPr userDrawn="1"/>
        </p:nvSpPr>
        <p:spPr>
          <a:xfrm>
            <a:off x="4535088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円/楕円 11"/>
          <p:cNvSpPr/>
          <p:nvPr userDrawn="1"/>
        </p:nvSpPr>
        <p:spPr>
          <a:xfrm>
            <a:off x="7217619" y="4589518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3" name="円/楕円 12"/>
          <p:cNvSpPr/>
          <p:nvPr userDrawn="1"/>
        </p:nvSpPr>
        <p:spPr>
          <a:xfrm>
            <a:off x="9900150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4" name="円/楕円 13"/>
          <p:cNvSpPr/>
          <p:nvPr userDrawn="1"/>
        </p:nvSpPr>
        <p:spPr>
          <a:xfrm>
            <a:off x="12582680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5" name="円/楕円 14"/>
          <p:cNvSpPr/>
          <p:nvPr userDrawn="1"/>
        </p:nvSpPr>
        <p:spPr>
          <a:xfrm>
            <a:off x="15265211" y="4603440"/>
            <a:ext cx="103520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062075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4744606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427137" y="4799017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109668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2792198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5474729" y="4812939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796373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685319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92688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389003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500059" y="3253291"/>
            <a:ext cx="2581262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96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825627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3746081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8245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449766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29314" y="5886081"/>
            <a:ext cx="2581262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/>
      <p:bldP spid="23" grpId="0"/>
      <p:bldP spid="24" grpId="0"/>
      <p:bldP spid="25" grpId="0"/>
      <p:bldP spid="26" grpId="0"/>
      <p:bldP spid="27" grpId="0"/>
      <p:bldP spid="2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0838933" y="5592511"/>
            <a:ext cx="7449067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" y="5582770"/>
            <a:ext cx="7449067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0838933" y="2184073"/>
            <a:ext cx="7449067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" y="2184073"/>
            <a:ext cx="7449067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5864015" y="5582771"/>
            <a:ext cx="3160364" cy="3150350"/>
            <a:chOff x="6037861" y="5413530"/>
            <a:chExt cx="2889225" cy="2880320"/>
          </a:xfrm>
        </p:grpSpPr>
        <p:sp>
          <p:nvSpPr>
            <p:cNvPr id="10" name="涙形 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1" name="涙形 1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涙形 1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3" name="涙形 1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 rot="5400000">
            <a:off x="5869022" y="2188807"/>
            <a:ext cx="3160090" cy="3150623"/>
            <a:chOff x="6037861" y="5413530"/>
            <a:chExt cx="2889225" cy="2880320"/>
          </a:xfrm>
        </p:grpSpPr>
        <p:sp>
          <p:nvSpPr>
            <p:cNvPr id="15" name="涙形 1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6" name="涙形 1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7" name="涙形 1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8" name="涙形 1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9" name="グループ化 18"/>
          <p:cNvGrpSpPr/>
          <p:nvPr userDrawn="1"/>
        </p:nvGrpSpPr>
        <p:grpSpPr>
          <a:xfrm rot="10800000">
            <a:off x="9279026" y="2193813"/>
            <a:ext cx="3160364" cy="3150350"/>
            <a:chOff x="6037861" y="5413530"/>
            <a:chExt cx="2889225" cy="2880320"/>
          </a:xfrm>
        </p:grpSpPr>
        <p:sp>
          <p:nvSpPr>
            <p:cNvPr id="20" name="涙形 1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1" name="涙形 2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2" name="涙形 2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3" name="涙形 2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24" name="グループ化 23"/>
          <p:cNvGrpSpPr/>
          <p:nvPr userDrawn="1"/>
        </p:nvGrpSpPr>
        <p:grpSpPr>
          <a:xfrm rot="16200000">
            <a:off x="9274293" y="5587505"/>
            <a:ext cx="3160090" cy="3150623"/>
            <a:chOff x="6037861" y="5413530"/>
            <a:chExt cx="2889225" cy="2880320"/>
          </a:xfrm>
        </p:grpSpPr>
        <p:sp>
          <p:nvSpPr>
            <p:cNvPr id="25" name="涙形 2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6" name="涙形 2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7" name="涙形 2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涙形 2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63430" y="4066562"/>
            <a:ext cx="2394705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63430" y="2713230"/>
            <a:ext cx="2394705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4874" y="4066562"/>
            <a:ext cx="2394705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4874" y="2713230"/>
            <a:ext cx="2394705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245541" y="7351927"/>
            <a:ext cx="2394705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45541" y="5998595"/>
            <a:ext cx="2394705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656985" y="7351927"/>
            <a:ext cx="2394705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656985" y="5998595"/>
            <a:ext cx="2394705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7317" y="2769139"/>
            <a:ext cx="5040997" cy="2205245"/>
          </a:xfrm>
        </p:spPr>
        <p:txBody>
          <a:bodyPr anchor="ctr">
            <a:noAutofit/>
          </a:bodyPr>
          <a:lstStyle>
            <a:lvl1pPr marL="342934" indent="-360036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7317" y="5964494"/>
            <a:ext cx="5040997" cy="2205245"/>
          </a:xfrm>
        </p:spPr>
        <p:txBody>
          <a:bodyPr anchor="ctr">
            <a:noAutofit/>
          </a:bodyPr>
          <a:lstStyle>
            <a:lvl1pPr marL="342934" indent="-360036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609685" y="2814144"/>
            <a:ext cx="5040997" cy="2205245"/>
          </a:xfrm>
        </p:spPr>
        <p:txBody>
          <a:bodyPr anchor="ctr">
            <a:noAutofit/>
          </a:bodyPr>
          <a:lstStyle>
            <a:lvl1pPr marL="342934" indent="-360036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609685" y="6009499"/>
            <a:ext cx="5040997" cy="2205245"/>
          </a:xfrm>
        </p:spPr>
        <p:txBody>
          <a:bodyPr anchor="ctr">
            <a:noAutofit/>
          </a:bodyPr>
          <a:lstStyle>
            <a:lvl1pPr marL="342934" indent="-360036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7316" y="1546270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6435442" y="1572639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7316" y="8169738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6435442" y="8196107"/>
            <a:ext cx="1222974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85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9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/>
      <p:bldP spid="43" grpId="0"/>
      <p:bldP spid="4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498486" y="1634381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44273" y="1780169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87406" y="4784731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549288" y="1634380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5695075" y="1780168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38208" y="4784730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9613686" y="1634381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759473" y="1780169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202606" y="4784731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3664488" y="1634380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13810275" y="1780168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253408" y="4784730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1498486" y="5711370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644273" y="5857158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87406" y="8835181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5549288" y="5711369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5695075" y="5857157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138208" y="8835180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9613686" y="5711370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9759473" y="5857158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02606" y="8835181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664488" y="5711369"/>
            <a:ext cx="3064040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13810275" y="5857157"/>
            <a:ext cx="2772468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53408" y="8835180"/>
            <a:ext cx="3886200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15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5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 userDrawn="1"/>
        </p:nvSpPr>
        <p:spPr>
          <a:xfrm>
            <a:off x="1024141" y="1849270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85" y="4513430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1214657" y="2030245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 userDrawn="1"/>
        </p:nvCxnSpPr>
        <p:spPr>
          <a:xfrm>
            <a:off x="906393" y="4461671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 userDrawn="1"/>
        </p:nvSpPr>
        <p:spPr>
          <a:xfrm>
            <a:off x="5285838" y="1849270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920682" y="4513430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5476354" y="2030245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5168090" y="4461671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 userDrawn="1"/>
        </p:nvSpPr>
        <p:spPr>
          <a:xfrm>
            <a:off x="9568018" y="1851025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202862" y="4515185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9758535" y="2032000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 userDrawn="1"/>
        </p:nvCxnSpPr>
        <p:spPr>
          <a:xfrm>
            <a:off x="9450270" y="4463426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 userDrawn="1"/>
        </p:nvSpPr>
        <p:spPr>
          <a:xfrm>
            <a:off x="13829715" y="1851025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3464559" y="4515185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14020232" y="2032000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13711967" y="4463426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 userDrawn="1"/>
        </p:nvSpPr>
        <p:spPr>
          <a:xfrm>
            <a:off x="1047482" y="5627935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2326" y="8292095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1237998" y="5808910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929734" y="8240336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 userDrawn="1"/>
        </p:nvSpPr>
        <p:spPr>
          <a:xfrm>
            <a:off x="5309179" y="5627935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944023" y="8292095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5499695" y="5808910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6" name="直線コネクタ 45"/>
          <p:cNvCxnSpPr/>
          <p:nvPr userDrawn="1"/>
        </p:nvCxnSpPr>
        <p:spPr>
          <a:xfrm>
            <a:off x="5191431" y="8240336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 userDrawn="1"/>
        </p:nvSpPr>
        <p:spPr>
          <a:xfrm>
            <a:off x="9591359" y="5629690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226203" y="8293850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9781876" y="5810665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0" name="直線コネクタ 49"/>
          <p:cNvCxnSpPr/>
          <p:nvPr userDrawn="1"/>
        </p:nvCxnSpPr>
        <p:spPr>
          <a:xfrm>
            <a:off x="9473611" y="8242091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 userDrawn="1"/>
        </p:nvSpPr>
        <p:spPr>
          <a:xfrm>
            <a:off x="13853056" y="5629690"/>
            <a:ext cx="3365792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3487900" y="8293850"/>
            <a:ext cx="4096106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14043573" y="5810665"/>
            <a:ext cx="2984759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4" name="直線コネクタ 53"/>
          <p:cNvCxnSpPr/>
          <p:nvPr userDrawn="1"/>
        </p:nvCxnSpPr>
        <p:spPr>
          <a:xfrm>
            <a:off x="13735308" y="8242091"/>
            <a:ext cx="360031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2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5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5" grpId="0" animBg="1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animBg="1"/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23900" y="2490310"/>
            <a:ext cx="3771900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92855" y="2659265"/>
            <a:ext cx="3433991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067300" y="2490310"/>
            <a:ext cx="3771900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5236255" y="2659265"/>
            <a:ext cx="3433991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410700" y="2452210"/>
            <a:ext cx="3771900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9579655" y="2621165"/>
            <a:ext cx="3433991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3754100" y="2452210"/>
            <a:ext cx="3771900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3923055" y="2621165"/>
            <a:ext cx="3433991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6483905"/>
            <a:ext cx="3886200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6483905"/>
            <a:ext cx="3886200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448801" y="6483905"/>
            <a:ext cx="3886200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3792200" y="6483905"/>
            <a:ext cx="3886200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42720"/>
            <a:ext cx="3925584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0" y="7042720"/>
            <a:ext cx="3925584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448800" y="7042720"/>
            <a:ext cx="3925584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792200" y="7042720"/>
            <a:ext cx="3925584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9126" y="6697585"/>
            <a:ext cx="4855324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>
            <a:off x="870217" y="5863580"/>
            <a:ext cx="503314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1403" y="6043600"/>
            <a:ext cx="4850770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782753" y="2315840"/>
            <a:ext cx="3187977" cy="3187700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871047" y="3459640"/>
            <a:ext cx="3011388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725591" y="6697585"/>
            <a:ext cx="4855324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6636683" y="5863580"/>
            <a:ext cx="503314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7868" y="6043600"/>
            <a:ext cx="4850770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549218" y="2315840"/>
            <a:ext cx="3187977" cy="31877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637512" y="3459640"/>
            <a:ext cx="3011388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473549" y="6697585"/>
            <a:ext cx="4855324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 flipH="1">
            <a:off x="12384641" y="5863580"/>
            <a:ext cx="503314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475826" y="6043600"/>
            <a:ext cx="4850770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297176" y="2315840"/>
            <a:ext cx="3187977" cy="3187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385470" y="3459640"/>
            <a:ext cx="3011388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涙形 27"/>
          <p:cNvSpPr/>
          <p:nvPr userDrawn="1"/>
        </p:nvSpPr>
        <p:spPr>
          <a:xfrm rot="5400000">
            <a:off x="1447513" y="2171497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1665785" y="2315840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1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 userDrawn="1"/>
        </p:nvSpPr>
        <p:spPr>
          <a:xfrm rot="5400000">
            <a:off x="7214874" y="2171496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7433147" y="2315840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2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 userDrawn="1"/>
        </p:nvSpPr>
        <p:spPr>
          <a:xfrm rot="5400000">
            <a:off x="13008068" y="2198788"/>
            <a:ext cx="848875" cy="848949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13226341" y="2343132"/>
            <a:ext cx="4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accent1"/>
                </a:solidFill>
              </a:rPr>
              <a:t>3</a:t>
            </a:r>
            <a:endParaRPr kumimoji="1" lang="ja-JP" alt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 userDrawn="1"/>
        </p:nvSpPr>
        <p:spPr>
          <a:xfrm rot="5400000">
            <a:off x="7900137" y="2331536"/>
            <a:ext cx="3603388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196138" y="3208286"/>
            <a:ext cx="3011388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六角形 7"/>
          <p:cNvSpPr/>
          <p:nvPr userDrawn="1"/>
        </p:nvSpPr>
        <p:spPr>
          <a:xfrm rot="5400000">
            <a:off x="9093153" y="5748927"/>
            <a:ext cx="3603388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89154" y="6625677"/>
            <a:ext cx="3011388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六角形 9"/>
          <p:cNvSpPr/>
          <p:nvPr userDrawn="1"/>
        </p:nvSpPr>
        <p:spPr>
          <a:xfrm rot="5400000">
            <a:off x="5493466" y="5028847"/>
            <a:ext cx="3603388" cy="310663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89467" y="5905597"/>
            <a:ext cx="3011388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412965" y="2649472"/>
            <a:ext cx="5247523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27078" y="3299162"/>
            <a:ext cx="5206920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83195" y="6088602"/>
            <a:ext cx="5247523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597308" y="6738292"/>
            <a:ext cx="5206920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71668" y="5282921"/>
            <a:ext cx="5247523" cy="72008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85781" y="5932611"/>
            <a:ext cx="5206920" cy="170932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82" y="361950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" name="角丸四角形 5"/>
          <p:cNvSpPr/>
          <p:nvPr userDrawn="1"/>
        </p:nvSpPr>
        <p:spPr>
          <a:xfrm>
            <a:off x="5194751" y="361950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角丸四角形 6"/>
          <p:cNvSpPr/>
          <p:nvPr userDrawn="1"/>
        </p:nvSpPr>
        <p:spPr>
          <a:xfrm>
            <a:off x="9449620" y="361950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角丸四角形 7"/>
          <p:cNvSpPr/>
          <p:nvPr userDrawn="1"/>
        </p:nvSpPr>
        <p:spPr>
          <a:xfrm>
            <a:off x="13704489" y="361950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9101" y="381071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970" y="381071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8840" y="381071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3709" y="381071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85" y="536433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819" y="536433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50654" y="536433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6487" y="536433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98" y="6014020"/>
            <a:ext cx="4064413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818" y="6014020"/>
            <a:ext cx="4064413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50653" y="6014020"/>
            <a:ext cx="4064413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6486" y="6014020"/>
            <a:ext cx="4064413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922600" y="1784920"/>
            <a:ext cx="14441213" cy="139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6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82" y="487347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" name="角丸四角形 5"/>
          <p:cNvSpPr/>
          <p:nvPr userDrawn="1"/>
        </p:nvSpPr>
        <p:spPr>
          <a:xfrm>
            <a:off x="5194751" y="487347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角丸四角形 6"/>
          <p:cNvSpPr/>
          <p:nvPr userDrawn="1"/>
        </p:nvSpPr>
        <p:spPr>
          <a:xfrm>
            <a:off x="9449620" y="487347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角丸四角形 7"/>
          <p:cNvSpPr/>
          <p:nvPr userDrawn="1"/>
        </p:nvSpPr>
        <p:spPr>
          <a:xfrm>
            <a:off x="13704489" y="487347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9101" y="506468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970" y="506468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8840" y="506468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3709" y="506468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85" y="661830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819" y="661830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50654" y="661830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6487" y="6618300"/>
            <a:ext cx="409610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98" y="7267991"/>
            <a:ext cx="4064413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818" y="7267991"/>
            <a:ext cx="4064413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50653" y="7267991"/>
            <a:ext cx="4064413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6486" y="7267991"/>
            <a:ext cx="4064413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角丸四角形 22"/>
          <p:cNvSpPr/>
          <p:nvPr userDrawn="1"/>
        </p:nvSpPr>
        <p:spPr>
          <a:xfrm>
            <a:off x="7403155" y="1993150"/>
            <a:ext cx="3480102" cy="1524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572375" y="2184368"/>
            <a:ext cx="1141663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 userDrawn="1"/>
        </p:nvCxnSpPr>
        <p:spPr>
          <a:xfrm flipH="1">
            <a:off x="2679933" y="3517150"/>
            <a:ext cx="6463274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 userDrawn="1"/>
        </p:nvCxnSpPr>
        <p:spPr>
          <a:xfrm flipH="1">
            <a:off x="6934802" y="3517150"/>
            <a:ext cx="2208405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 userDrawn="1"/>
        </p:nvCxnSpPr>
        <p:spPr>
          <a:xfrm flipH="1" flipV="1">
            <a:off x="9143207" y="3517150"/>
            <a:ext cx="2046465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 userDrawn="1"/>
        </p:nvCxnSpPr>
        <p:spPr>
          <a:xfrm flipH="1" flipV="1">
            <a:off x="9143207" y="3517150"/>
            <a:ext cx="6301334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24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" y="6313631"/>
            <a:ext cx="18288000" cy="3973369"/>
          </a:xfrm>
          <a:prstGeom prst="rect">
            <a:avLst/>
          </a:prstGeom>
          <a:solidFill>
            <a:srgbClr val="0070C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631363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7995344" y="5162425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8580595" y="5747490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738565" y="8144099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38565" y="7564669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7727" y="5160641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3292977" y="5745705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50947" y="8142315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0947" y="7562885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13288021" y="5157755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13873271" y="5742820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031241" y="8139429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2031241" y="7559999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71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045704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468137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890570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313001" y="1993150"/>
            <a:ext cx="334470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1408899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276" y="8023821"/>
            <a:ext cx="12377449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4831332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8253765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11676198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5098629" y="7213730"/>
            <a:ext cx="2559077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764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" grpId="0" animBg="1"/>
      <p:bldP spid="11" grpId="0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二等辺三角形 25"/>
          <p:cNvSpPr/>
          <p:nvPr userDrawn="1"/>
        </p:nvSpPr>
        <p:spPr>
          <a:xfrm>
            <a:off x="1456316" y="2173171"/>
            <a:ext cx="7883760" cy="6795755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平行四辺形 5"/>
          <p:cNvSpPr/>
          <p:nvPr userDrawn="1"/>
        </p:nvSpPr>
        <p:spPr>
          <a:xfrm flipH="1">
            <a:off x="5398197" y="2173171"/>
            <a:ext cx="7870350" cy="1684455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6399222" y="3905251"/>
            <a:ext cx="7870350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平行四辺形 7"/>
          <p:cNvSpPr/>
          <p:nvPr userDrawn="1"/>
        </p:nvSpPr>
        <p:spPr>
          <a:xfrm flipH="1">
            <a:off x="7381743" y="5596447"/>
            <a:ext cx="7870350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平行四辺形 8"/>
          <p:cNvSpPr/>
          <p:nvPr userDrawn="1"/>
        </p:nvSpPr>
        <p:spPr>
          <a:xfrm flipH="1">
            <a:off x="8359728" y="7285547"/>
            <a:ext cx="7870350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40787" y="4787166"/>
            <a:ext cx="2514818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731388" y="3103730"/>
            <a:ext cx="1333616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12724" y="6465662"/>
            <a:ext cx="4770944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012724" y="8201562"/>
            <a:ext cx="4770944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578493" y="2308185"/>
            <a:ext cx="553609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523680" y="4018375"/>
            <a:ext cx="553609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48870" y="5683560"/>
            <a:ext cx="553609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59063" y="7383882"/>
            <a:ext cx="553609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" y="4028746"/>
            <a:ext cx="10944356" cy="76508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平行四辺形 5"/>
          <p:cNvSpPr/>
          <p:nvPr userDrawn="1"/>
        </p:nvSpPr>
        <p:spPr>
          <a:xfrm rot="9000000">
            <a:off x="6914849" y="5105538"/>
            <a:ext cx="4505656" cy="675997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7383889" y="6083608"/>
            <a:ext cx="10904111" cy="7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2362" y="3974099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9898" y="3974099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57435" y="3974099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558884" y="6049721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606421" y="6049721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4653957" y="6049721"/>
            <a:ext cx="2771681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817352" y="2263181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7369" y="2353190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895344" y="2257256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0" name="二等辺三角形 19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985362" y="2347265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973337" y="2266670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4" name="二等辺三角形 23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63354" y="2356679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 rot="10800000">
            <a:off x="8524111" y="6943701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二等辺三角形 27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614128" y="7258735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0" name="グループ化 29"/>
          <p:cNvGrpSpPr/>
          <p:nvPr userDrawn="1"/>
        </p:nvGrpSpPr>
        <p:grpSpPr>
          <a:xfrm rot="10800000">
            <a:off x="11602103" y="6937776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2" name="二等辺三角形 31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692120" y="7252810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4" name="グループ化 33"/>
          <p:cNvGrpSpPr/>
          <p:nvPr userDrawn="1"/>
        </p:nvGrpSpPr>
        <p:grpSpPr>
          <a:xfrm rot="10800000">
            <a:off x="14680095" y="6947190"/>
            <a:ext cx="2925579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70112" y="7262224"/>
            <a:ext cx="2700535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43203" y="5844138"/>
            <a:ext cx="6230133" cy="280975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68" y="1993150"/>
            <a:ext cx="4212366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276" y="8023821"/>
            <a:ext cx="12377449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4894951" y="1993150"/>
            <a:ext cx="4212366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9166633" y="1993150"/>
            <a:ext cx="4212366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13438317" y="1993150"/>
            <a:ext cx="4212366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23268" y="6403641"/>
            <a:ext cx="4212366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23268" y="5818576"/>
            <a:ext cx="4212366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894951" y="6403640"/>
            <a:ext cx="4212366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894951" y="5818575"/>
            <a:ext cx="4212366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166633" y="6404080"/>
            <a:ext cx="4212366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66633" y="5819015"/>
            <a:ext cx="4212366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438317" y="6404079"/>
            <a:ext cx="4212366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3438317" y="5819014"/>
            <a:ext cx="4212366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18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1" grpId="0"/>
      <p:bldP spid="22" grpId="0"/>
      <p:bldP spid="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3430" y="2579009"/>
            <a:ext cx="57611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9573" y="2579009"/>
            <a:ext cx="2844997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2561" y="5346283"/>
            <a:ext cx="2844750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788" y="5189298"/>
            <a:ext cx="2844997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2045" y="2420958"/>
            <a:ext cx="2844750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9596" y="3397743"/>
            <a:ext cx="5491087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9596" y="2660884"/>
            <a:ext cx="5491087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9596" y="6683108"/>
            <a:ext cx="5491087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9596" y="5946249"/>
            <a:ext cx="5491087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3411794"/>
            <a:ext cx="5491087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316" y="2674935"/>
            <a:ext cx="5491087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316" y="6697159"/>
            <a:ext cx="5491087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316" y="5960300"/>
            <a:ext cx="5491087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3572" y="5008486"/>
            <a:ext cx="427584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10444936" y="316328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999" y="3478952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0449258" y="6528729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8320" y="6844401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円/楕円 29"/>
          <p:cNvSpPr/>
          <p:nvPr userDrawn="1"/>
        </p:nvSpPr>
        <p:spPr>
          <a:xfrm>
            <a:off x="6544492" y="6528729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3554" y="6844401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44492" y="316328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3554" y="3478952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817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10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6858353" y="5484220"/>
            <a:ext cx="2245943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9162789" y="5484548"/>
            <a:ext cx="2253892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9163117" y="3181184"/>
            <a:ext cx="2245943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6858596" y="3189132"/>
            <a:ext cx="2253892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4070" y="2579009"/>
            <a:ext cx="5760500" cy="576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9573" y="2579009"/>
            <a:ext cx="2844997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gradFill flip="none" rotWithShape="1">
            <a:gsLst>
              <a:gs pos="0">
                <a:srgbClr val="0060A8"/>
              </a:gs>
              <a:gs pos="100000">
                <a:srgbClr val="0070C0"/>
              </a:gs>
            </a:gsLst>
            <a:lin ang="16200000" scaled="1"/>
            <a:tileRect/>
          </a:gra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2561" y="5346283"/>
            <a:ext cx="2844750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gradFill flip="none" rotWithShape="1">
            <a:gsLst>
              <a:gs pos="0">
                <a:srgbClr val="0060A8"/>
              </a:gs>
              <a:gs pos="100000">
                <a:srgbClr val="0070C0"/>
              </a:gs>
            </a:gsLst>
            <a:lin ang="16200000" scaled="1"/>
            <a:tileRect/>
          </a:gra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788" y="5189298"/>
            <a:ext cx="2844997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gradFill flip="none" rotWithShape="1">
            <a:gsLst>
              <a:gs pos="0">
                <a:srgbClr val="0060A8"/>
              </a:gs>
              <a:gs pos="100000">
                <a:srgbClr val="0070C0"/>
              </a:gs>
            </a:gsLst>
            <a:lin ang="16200000" scaled="1"/>
            <a:tileRect/>
          </a:gra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2045" y="2420958"/>
            <a:ext cx="2844750" cy="3159266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gradFill flip="none" rotWithShape="1">
            <a:gsLst>
              <a:gs pos="0">
                <a:srgbClr val="0060A8"/>
              </a:gs>
              <a:gs pos="100000">
                <a:srgbClr val="0070C0"/>
              </a:gs>
            </a:gsLst>
            <a:lin ang="16200000" scaled="1"/>
            <a:tileRect/>
          </a:gra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9596" y="3397743"/>
            <a:ext cx="5491087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9596" y="2384854"/>
            <a:ext cx="5491087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9596" y="6683108"/>
            <a:ext cx="5491087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9596" y="5670220"/>
            <a:ext cx="5491087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3411794"/>
            <a:ext cx="5491087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316" y="2398906"/>
            <a:ext cx="5491087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316" y="6697159"/>
            <a:ext cx="5491087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316" y="5684271"/>
            <a:ext cx="5491087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5" grpId="0"/>
      <p:bldP spid="43" grpId="0"/>
      <p:bldP spid="41" grpId="0"/>
      <p:bldP spid="5" grpId="0" animBg="1"/>
      <p:bldP spid="6" grpId="0" animBg="1"/>
      <p:bldP spid="7" grpId="0" animBg="1"/>
      <p:bldP spid="8" grpId="0" animBg="1"/>
      <p:bldP spid="9" grpId="0" animBg="1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6858353" y="5484220"/>
            <a:ext cx="2245943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9162789" y="5484548"/>
            <a:ext cx="2253892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9163117" y="3181184"/>
            <a:ext cx="2245943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6858596" y="3189132"/>
            <a:ext cx="2253892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37403" y="2077258"/>
            <a:ext cx="16743313" cy="1125125"/>
          </a:xfrm>
        </p:spPr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9596" y="3397743"/>
            <a:ext cx="5491087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9596" y="2384854"/>
            <a:ext cx="5491087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9596" y="6683108"/>
            <a:ext cx="5491087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9596" y="5670220"/>
            <a:ext cx="5491087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3411794"/>
            <a:ext cx="5491087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316" y="2398906"/>
            <a:ext cx="5491087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316" y="6697159"/>
            <a:ext cx="5491087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316" y="5684271"/>
            <a:ext cx="5491087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7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5" grpId="0"/>
      <p:bldP spid="43" grpId="0"/>
      <p:bldP spid="41" grpId="0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山形 4"/>
          <p:cNvSpPr/>
          <p:nvPr userDrawn="1"/>
        </p:nvSpPr>
        <p:spPr>
          <a:xfrm>
            <a:off x="660458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 userDrawn="1"/>
        </p:nvSpPr>
        <p:spPr>
          <a:xfrm>
            <a:off x="4035775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 userDrawn="1"/>
        </p:nvSpPr>
        <p:spPr>
          <a:xfrm>
            <a:off x="7411093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10786411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14161729" y="4386533"/>
            <a:ext cx="3530906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1750777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099839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5093198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442260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468073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8817135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876731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2225793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円/楕円 17"/>
          <p:cNvSpPr/>
          <p:nvPr userDrawn="1"/>
        </p:nvSpPr>
        <p:spPr>
          <a:xfrm>
            <a:off x="15252049" y="3946408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5601111" y="4262080"/>
            <a:ext cx="684423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352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148011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523679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0854338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4306862" y="2360142"/>
            <a:ext cx="3240641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17352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4193020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7568688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0944356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4320024" y="5386081"/>
            <a:ext cx="3218423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794" y="1903140"/>
            <a:ext cx="18288000" cy="4545506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9143206" y="1903413"/>
            <a:ext cx="9144794" cy="4545012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816" y="7568136"/>
            <a:ext cx="11927360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816" y="6898696"/>
            <a:ext cx="11927360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324035" y="2083160"/>
            <a:ext cx="900178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10269222" y="2199732"/>
            <a:ext cx="90018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404249" y="2173171"/>
            <a:ext cx="7291443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324035" y="3091713"/>
            <a:ext cx="900178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10269222" y="3208285"/>
            <a:ext cx="90018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404249" y="3181724"/>
            <a:ext cx="7291443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24035" y="4108385"/>
            <a:ext cx="900178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10269222" y="4224957"/>
            <a:ext cx="90018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404249" y="4198396"/>
            <a:ext cx="7291443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324035" y="5098495"/>
            <a:ext cx="900178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10269222" y="5215067"/>
            <a:ext cx="90018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4249" y="5188506"/>
            <a:ext cx="7291443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7953459" y="2287310"/>
            <a:ext cx="3234989" cy="325986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0" name="台形 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13" name="グループ化 1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12" name="台形 1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18" name="台形 1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19" name="グループ化 1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21" name="台形 20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24" name="台形 2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grpSp>
        <p:nvGrpSpPr>
          <p:cNvPr id="27" name="グループ化 26"/>
          <p:cNvGrpSpPr/>
          <p:nvPr userDrawn="1"/>
        </p:nvGrpSpPr>
        <p:grpSpPr>
          <a:xfrm>
            <a:off x="10822377" y="4862070"/>
            <a:ext cx="1954197" cy="196922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0" name="台形 2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31" name="グループ化 30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42" name="台形 4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32" name="グループ化 31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40" name="台形 3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38" name="台形 3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34" name="グループ化 33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36" name="台形 3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grpSp>
        <p:nvGrpSpPr>
          <p:cNvPr id="43" name="グループ化 42"/>
          <p:cNvGrpSpPr/>
          <p:nvPr userDrawn="1"/>
        </p:nvGrpSpPr>
        <p:grpSpPr>
          <a:xfrm>
            <a:off x="6721247" y="5228492"/>
            <a:ext cx="2475451" cy="249448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6" name="台形 45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47" name="グループ化 46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58" name="台形 5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48" name="グループ化 47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56" name="台形 5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49" name="グループ化 4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54" name="台形 5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50" name="グループ化 49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52" name="台形 5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grpSp>
        <p:nvGrpSpPr>
          <p:cNvPr id="59" name="グループ化 58"/>
          <p:cNvGrpSpPr/>
          <p:nvPr userDrawn="1"/>
        </p:nvGrpSpPr>
        <p:grpSpPr>
          <a:xfrm>
            <a:off x="4850515" y="3546321"/>
            <a:ext cx="2368529" cy="2386745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62" name="台形 61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63" name="グループ化 6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74" name="台形 7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64" name="グループ化 63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72" name="台形 7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65" name="グループ化 64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70" name="台形 6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66" name="グループ化 65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68" name="台形 6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grpSp>
        <p:nvGrpSpPr>
          <p:cNvPr id="75" name="グループ化 74"/>
          <p:cNvGrpSpPr/>
          <p:nvPr userDrawn="1"/>
        </p:nvGrpSpPr>
        <p:grpSpPr>
          <a:xfrm>
            <a:off x="3068976" y="4765313"/>
            <a:ext cx="2078153" cy="209413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8" name="台形 77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grpSp>
          <p:nvGrpSpPr>
            <p:cNvPr id="79" name="グループ化 78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90" name="台形 8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80" name="グループ化 79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88" name="台形 8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81" name="グループ化 80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86" name="台形 8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  <p:grpSp>
          <p:nvGrpSpPr>
            <p:cNvPr id="82" name="グループ化 8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84" name="台形 8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8064" y="7777593"/>
            <a:ext cx="4295264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58064" y="7236333"/>
            <a:ext cx="4295264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5091" y="2473402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5091" y="1932142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3104784" y="5342451"/>
            <a:ext cx="4905971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3104784" y="4801191"/>
            <a:ext cx="4905971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668152" y="2506058"/>
            <a:ext cx="4905971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1668152" y="1964798"/>
            <a:ext cx="4905971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2138" y="7815213"/>
            <a:ext cx="4905971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42138" y="7273953"/>
            <a:ext cx="4905971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5215004" y="2965623"/>
            <a:ext cx="894523" cy="1824663"/>
            <a:chOff x="5214551" y="2965622"/>
            <a:chExt cx="894445" cy="1824663"/>
          </a:xfrm>
        </p:grpSpPr>
        <p:sp>
          <p:nvSpPr>
            <p:cNvPr id="108" name="円/楕円 107"/>
            <p:cNvSpPr/>
            <p:nvPr userDrawn="1"/>
          </p:nvSpPr>
          <p:spPr>
            <a:xfrm>
              <a:off x="5948968" y="4630257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17" name="フリーフォーム 116"/>
            <p:cNvSpPr/>
            <p:nvPr userDrawn="1"/>
          </p:nvSpPr>
          <p:spPr>
            <a:xfrm>
              <a:off x="5214551" y="2965622"/>
              <a:ext cx="853068" cy="1729946"/>
            </a:xfrm>
            <a:custGeom>
              <a:avLst/>
              <a:gdLst>
                <a:gd name="connsiteX0" fmla="*/ 803190 w 853068"/>
                <a:gd name="connsiteY0" fmla="*/ 2384854 h 2384854"/>
                <a:gd name="connsiteX1" fmla="*/ 766119 w 853068"/>
                <a:gd name="connsiteY1" fmla="*/ 877329 h 2384854"/>
                <a:gd name="connsiteX2" fmla="*/ 0 w 853068"/>
                <a:gd name="connsiteY2" fmla="*/ 0 h 2384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068" h="2384854">
                  <a:moveTo>
                    <a:pt x="803190" y="2384854"/>
                  </a:moveTo>
                  <a:cubicBezTo>
                    <a:pt x="851587" y="1829829"/>
                    <a:pt x="899984" y="1274805"/>
                    <a:pt x="766119" y="877329"/>
                  </a:cubicBezTo>
                  <a:cubicBezTo>
                    <a:pt x="632254" y="479853"/>
                    <a:pt x="316127" y="239926"/>
                    <a:pt x="0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>
            <a:off x="9483730" y="2323071"/>
            <a:ext cx="2033767" cy="1655487"/>
            <a:chOff x="9482906" y="2323070"/>
            <a:chExt cx="2033591" cy="1655487"/>
          </a:xfrm>
        </p:grpSpPr>
        <p:sp>
          <p:nvSpPr>
            <p:cNvPr id="106" name="円/楕円 105"/>
            <p:cNvSpPr/>
            <p:nvPr userDrawn="1"/>
          </p:nvSpPr>
          <p:spPr>
            <a:xfrm>
              <a:off x="9482906" y="3818529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1" name="フリーフォーム 120"/>
            <p:cNvSpPr/>
            <p:nvPr userDrawn="1"/>
          </p:nvSpPr>
          <p:spPr>
            <a:xfrm>
              <a:off x="9564130" y="2323070"/>
              <a:ext cx="1952367" cy="1544595"/>
            </a:xfrm>
            <a:custGeom>
              <a:avLst/>
              <a:gdLst>
                <a:gd name="connsiteX0" fmla="*/ 0 w 1952367"/>
                <a:gd name="connsiteY0" fmla="*/ 1544595 h 1544595"/>
                <a:gd name="connsiteX1" fmla="*/ 642551 w 1952367"/>
                <a:gd name="connsiteY1" fmla="*/ 308919 h 1544595"/>
                <a:gd name="connsiteX2" fmla="*/ 1952367 w 1952367"/>
                <a:gd name="connsiteY2" fmla="*/ 0 h 154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2367" h="1544595">
                  <a:moveTo>
                    <a:pt x="0" y="1544595"/>
                  </a:moveTo>
                  <a:cubicBezTo>
                    <a:pt x="158578" y="1055473"/>
                    <a:pt x="317157" y="566351"/>
                    <a:pt x="642551" y="308919"/>
                  </a:cubicBezTo>
                  <a:cubicBezTo>
                    <a:pt x="967945" y="51487"/>
                    <a:pt x="1460156" y="25743"/>
                    <a:pt x="1952367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7" name="グループ化 6"/>
          <p:cNvGrpSpPr/>
          <p:nvPr userDrawn="1"/>
        </p:nvGrpSpPr>
        <p:grpSpPr>
          <a:xfrm>
            <a:off x="1977253" y="5726081"/>
            <a:ext cx="2206192" cy="1440838"/>
            <a:chOff x="1977081" y="5726081"/>
            <a:chExt cx="2206001" cy="1440838"/>
          </a:xfrm>
        </p:grpSpPr>
        <p:sp>
          <p:nvSpPr>
            <p:cNvPr id="103" name="円/楕円 102"/>
            <p:cNvSpPr/>
            <p:nvPr userDrawn="1"/>
          </p:nvSpPr>
          <p:spPr>
            <a:xfrm>
              <a:off x="4023054" y="5726081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2" name="フリーフォーム 121"/>
            <p:cNvSpPr/>
            <p:nvPr userDrawn="1"/>
          </p:nvSpPr>
          <p:spPr>
            <a:xfrm>
              <a:off x="1977081" y="5807676"/>
              <a:ext cx="2075935" cy="1359243"/>
            </a:xfrm>
            <a:custGeom>
              <a:avLst/>
              <a:gdLst>
                <a:gd name="connsiteX0" fmla="*/ 2075935 w 2075935"/>
                <a:gd name="connsiteY0" fmla="*/ 0 h 1359243"/>
                <a:gd name="connsiteX1" fmla="*/ 778476 w 2075935"/>
                <a:gd name="connsiteY1" fmla="*/ 358346 h 1359243"/>
                <a:gd name="connsiteX2" fmla="*/ 0 w 2075935"/>
                <a:gd name="connsiteY2" fmla="*/ 1359243 h 135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5935" h="1359243">
                  <a:moveTo>
                    <a:pt x="2075935" y="0"/>
                  </a:moveTo>
                  <a:cubicBezTo>
                    <a:pt x="1600200" y="65903"/>
                    <a:pt x="1124465" y="131806"/>
                    <a:pt x="778476" y="358346"/>
                  </a:cubicBezTo>
                  <a:cubicBezTo>
                    <a:pt x="432487" y="584886"/>
                    <a:pt x="216243" y="972064"/>
                    <a:pt x="0" y="1359243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9" name="グループ化 8"/>
          <p:cNvGrpSpPr/>
          <p:nvPr userDrawn="1"/>
        </p:nvGrpSpPr>
        <p:grpSpPr>
          <a:xfrm>
            <a:off x="7873439" y="6385187"/>
            <a:ext cx="1432007" cy="1214219"/>
            <a:chOff x="7872755" y="6385186"/>
            <a:chExt cx="1431883" cy="1214219"/>
          </a:xfrm>
        </p:grpSpPr>
        <p:sp>
          <p:nvSpPr>
            <p:cNvPr id="105" name="円/楕円 104"/>
            <p:cNvSpPr/>
            <p:nvPr userDrawn="1"/>
          </p:nvSpPr>
          <p:spPr>
            <a:xfrm>
              <a:off x="7872755" y="6385186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4" name="フリーフォーム 123"/>
            <p:cNvSpPr/>
            <p:nvPr userDrawn="1"/>
          </p:nvSpPr>
          <p:spPr>
            <a:xfrm>
              <a:off x="7970108" y="6524368"/>
              <a:ext cx="1334530" cy="1075037"/>
            </a:xfrm>
            <a:custGeom>
              <a:avLst/>
              <a:gdLst>
                <a:gd name="connsiteX0" fmla="*/ 0 w 1334530"/>
                <a:gd name="connsiteY0" fmla="*/ 0 h 1075037"/>
                <a:gd name="connsiteX1" fmla="*/ 494270 w 1334530"/>
                <a:gd name="connsiteY1" fmla="*/ 790832 h 1075037"/>
                <a:gd name="connsiteX2" fmla="*/ 1334530 w 1334530"/>
                <a:gd name="connsiteY2" fmla="*/ 1075037 h 107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530" h="1075037">
                  <a:moveTo>
                    <a:pt x="0" y="0"/>
                  </a:moveTo>
                  <a:cubicBezTo>
                    <a:pt x="135924" y="305829"/>
                    <a:pt x="271848" y="611659"/>
                    <a:pt x="494270" y="790832"/>
                  </a:cubicBezTo>
                  <a:cubicBezTo>
                    <a:pt x="716692" y="970005"/>
                    <a:pt x="1025611" y="1022521"/>
                    <a:pt x="1334530" y="1075037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5" name="グループ化 14"/>
          <p:cNvGrpSpPr/>
          <p:nvPr userDrawn="1"/>
        </p:nvGrpSpPr>
        <p:grpSpPr>
          <a:xfrm>
            <a:off x="11715102" y="5075270"/>
            <a:ext cx="1322407" cy="852587"/>
            <a:chOff x="11714086" y="5075269"/>
            <a:chExt cx="1322292" cy="852587"/>
          </a:xfrm>
        </p:grpSpPr>
        <p:sp>
          <p:nvSpPr>
            <p:cNvPr id="107" name="円/楕円 106"/>
            <p:cNvSpPr/>
            <p:nvPr userDrawn="1"/>
          </p:nvSpPr>
          <p:spPr>
            <a:xfrm>
              <a:off x="11714086" y="5767828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5" name="フリーフォーム 124"/>
            <p:cNvSpPr/>
            <p:nvPr userDrawn="1"/>
          </p:nvSpPr>
          <p:spPr>
            <a:xfrm>
              <a:off x="11813059" y="5075269"/>
              <a:ext cx="1223319" cy="757120"/>
            </a:xfrm>
            <a:custGeom>
              <a:avLst/>
              <a:gdLst>
                <a:gd name="connsiteX0" fmla="*/ 0 w 1223319"/>
                <a:gd name="connsiteY0" fmla="*/ 757120 h 757120"/>
                <a:gd name="connsiteX1" fmla="*/ 593125 w 1223319"/>
                <a:gd name="connsiteY1" fmla="*/ 114569 h 757120"/>
                <a:gd name="connsiteX2" fmla="*/ 1223319 w 1223319"/>
                <a:gd name="connsiteY2" fmla="*/ 3358 h 7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3319" h="757120">
                  <a:moveTo>
                    <a:pt x="0" y="757120"/>
                  </a:moveTo>
                  <a:cubicBezTo>
                    <a:pt x="194619" y="498658"/>
                    <a:pt x="389239" y="240196"/>
                    <a:pt x="593125" y="114569"/>
                  </a:cubicBezTo>
                  <a:cubicBezTo>
                    <a:pt x="797011" y="-11058"/>
                    <a:pt x="1010165" y="-3850"/>
                    <a:pt x="1223319" y="3358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1388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0" cy="631363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7995344" y="5162425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8580595" y="5747490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738565" y="8144099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38565" y="7564669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7727" y="5160641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3292977" y="5745705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50947" y="8142315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0947" y="7562885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13288021" y="5157755"/>
            <a:ext cx="2295724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13873271" y="5742820"/>
            <a:ext cx="1125223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031241" y="8139429"/>
            <a:ext cx="4809281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2031241" y="7559999"/>
            <a:ext cx="4809281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6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582503" y="1826283"/>
            <a:ext cx="4545900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582503" y="1817886"/>
            <a:ext cx="454589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82502" y="6907531"/>
            <a:ext cx="454589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82504" y="2591088"/>
            <a:ext cx="454589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799031" y="4278777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159103" y="4166263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799031" y="497323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159103" y="4860725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799031" y="5649062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59103" y="5536548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799031" y="632650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159103" y="6213990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6870256" y="1830320"/>
            <a:ext cx="4545900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870257" y="1821923"/>
            <a:ext cx="454589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870256" y="6911568"/>
            <a:ext cx="454589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870258" y="2595125"/>
            <a:ext cx="454589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7086785" y="428281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7446857" y="4170300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7086785" y="497727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7446857" y="4864762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7086785" y="565309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446857" y="5540585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7086785" y="633054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446857" y="6218027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>
            <a:off x="12159597" y="1812182"/>
            <a:ext cx="4545900" cy="5621309"/>
            <a:chOff x="1582365" y="2308464"/>
            <a:chExt cx="4545506" cy="5621309"/>
          </a:xfrm>
        </p:grpSpPr>
        <p:sp>
          <p:nvSpPr>
            <p:cNvPr id="41" name="角丸四角形 40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2" name="正方形/長方形 41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43" name="正方形/長方形 42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2159598" y="1803785"/>
            <a:ext cx="454589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2159597" y="6893430"/>
            <a:ext cx="454589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12159599" y="2576987"/>
            <a:ext cx="454589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12376126" y="426467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2736198" y="4152162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ホームベース 48"/>
          <p:cNvSpPr/>
          <p:nvPr userDrawn="1"/>
        </p:nvSpPr>
        <p:spPr>
          <a:xfrm>
            <a:off x="12376126" y="4959138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2736198" y="4846624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ホームベース 50"/>
          <p:cNvSpPr/>
          <p:nvPr userDrawn="1"/>
        </p:nvSpPr>
        <p:spPr>
          <a:xfrm>
            <a:off x="12376126" y="563496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12736198" y="5522447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ホームベース 52"/>
          <p:cNvSpPr/>
          <p:nvPr userDrawn="1"/>
        </p:nvSpPr>
        <p:spPr>
          <a:xfrm>
            <a:off x="12376126" y="6312403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2736198" y="6199889"/>
            <a:ext cx="3780747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17353" y="1826283"/>
            <a:ext cx="3780748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353" y="1817886"/>
            <a:ext cx="3780747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17352" y="6907531"/>
            <a:ext cx="3780747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17354" y="2591088"/>
            <a:ext cx="3780747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042396" y="4278777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57460" y="4166263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033878" y="497323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357460" y="4860725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042396" y="5649062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57460" y="5536548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042396" y="632650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57460" y="6213990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5101719" y="1830320"/>
            <a:ext cx="3780748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101719" y="1821923"/>
            <a:ext cx="3780747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101718" y="6911568"/>
            <a:ext cx="3780747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5101720" y="2595125"/>
            <a:ext cx="3780747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5318244" y="428281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641826" y="4170300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5318244" y="497727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5641826" y="4864762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5318244" y="565309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641826" y="5540585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5318244" y="633054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641826" y="6218027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476793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9369045" y="1832545"/>
            <a:ext cx="3780748" cy="5621309"/>
            <a:chOff x="1582365" y="2308464"/>
            <a:chExt cx="4545506" cy="5621309"/>
          </a:xfrm>
        </p:grpSpPr>
        <p:sp>
          <p:nvSpPr>
            <p:cNvPr id="73" name="角丸四角形 72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4" name="正方形/長方形 73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75" name="正方形/長方形 74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9369046" y="1824148"/>
            <a:ext cx="3780747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9369045" y="6913793"/>
            <a:ext cx="3780747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9369047" y="2597350"/>
            <a:ext cx="3780747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79" name="ホームベース 78"/>
          <p:cNvSpPr/>
          <p:nvPr userDrawn="1"/>
        </p:nvSpPr>
        <p:spPr>
          <a:xfrm>
            <a:off x="9585570" y="4285039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9909152" y="4172525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1" name="ホームベース 80"/>
          <p:cNvSpPr/>
          <p:nvPr userDrawn="1"/>
        </p:nvSpPr>
        <p:spPr>
          <a:xfrm>
            <a:off x="9585570" y="497950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9909152" y="4866987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ホームベース 82"/>
          <p:cNvSpPr/>
          <p:nvPr userDrawn="1"/>
        </p:nvSpPr>
        <p:spPr>
          <a:xfrm>
            <a:off x="9585570" y="5655324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9909152" y="5542810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ホームベース 84"/>
          <p:cNvSpPr/>
          <p:nvPr userDrawn="1"/>
        </p:nvSpPr>
        <p:spPr>
          <a:xfrm>
            <a:off x="9585570" y="633276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9909152" y="6220252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7" name="グループ化 86"/>
          <p:cNvGrpSpPr/>
          <p:nvPr userDrawn="1"/>
        </p:nvGrpSpPr>
        <p:grpSpPr>
          <a:xfrm>
            <a:off x="13653411" y="1836582"/>
            <a:ext cx="3780748" cy="5621309"/>
            <a:chOff x="1582365" y="2308464"/>
            <a:chExt cx="4545506" cy="5621309"/>
          </a:xfrm>
        </p:grpSpPr>
        <p:sp>
          <p:nvSpPr>
            <p:cNvPr id="88" name="角丸四角形 87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89" name="正方形/長方形 88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90" name="正方形/長方形 89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3653411" y="1828185"/>
            <a:ext cx="3780747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3653410" y="6917830"/>
            <a:ext cx="3780747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3653412" y="2601387"/>
            <a:ext cx="3780747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4" name="ホームベース 93"/>
          <p:cNvSpPr/>
          <p:nvPr userDrawn="1"/>
        </p:nvSpPr>
        <p:spPr>
          <a:xfrm>
            <a:off x="13869936" y="4289076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4193518" y="4176562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ホームベース 95"/>
          <p:cNvSpPr/>
          <p:nvPr userDrawn="1"/>
        </p:nvSpPr>
        <p:spPr>
          <a:xfrm>
            <a:off x="13869936" y="4983538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4193518" y="4871024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ホームベース 97"/>
          <p:cNvSpPr/>
          <p:nvPr userDrawn="1"/>
        </p:nvSpPr>
        <p:spPr>
          <a:xfrm>
            <a:off x="13869936" y="5659361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4193518" y="5546847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ホームベース 99"/>
          <p:cNvSpPr/>
          <p:nvPr userDrawn="1"/>
        </p:nvSpPr>
        <p:spPr>
          <a:xfrm>
            <a:off x="13869936" y="6336803"/>
            <a:ext cx="405080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4193518" y="6224289"/>
            <a:ext cx="3052088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7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750"/>
                            </p:stCondLst>
                            <p:childTnLst>
                              <p:par>
                                <p:cTn id="153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/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animBg="1"/>
      <p:bldP spid="8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animBg="1"/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/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2668226"/>
            <a:ext cx="3780748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9293" y="2668226"/>
            <a:ext cx="4042431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90500" y="2668226"/>
            <a:ext cx="4042431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1708" y="2668226"/>
            <a:ext cx="4042431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8050" y="3787309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8050" y="4534003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5280697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011158"/>
            <a:ext cx="3777406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9293" y="378730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9293" y="453400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9293" y="528069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9293" y="6011158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90500" y="378730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90500" y="453400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90500" y="528069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90500" y="6011158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1708" y="378730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1708" y="453400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1708" y="528069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1708" y="6011158"/>
            <a:ext cx="4042431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9294" y="2805869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1271" y="2805869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7763" y="2805869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8050" y="3805047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8050" y="4534004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5280698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023516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9293" y="3822733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951" y="455169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951" y="5298384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875" y="604120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8690" y="3822733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5347" y="455169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5347" y="5298384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1271" y="604120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1708" y="3822733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8366" y="455169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8366" y="5298384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4289" y="604120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1890578"/>
            <a:ext cx="3780748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9293" y="1890578"/>
            <a:ext cx="4042431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90500" y="1890578"/>
            <a:ext cx="4042431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1708" y="1890578"/>
            <a:ext cx="4042431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8050" y="3009661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8050" y="3756355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4503049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8050" y="5249743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8050" y="5996437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743133"/>
            <a:ext cx="3777406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9293" y="3009661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9293" y="3756355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9293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9293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9293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9293" y="674313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90500" y="3009661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90500" y="3756355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90500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90500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90500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90500" y="674313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1708" y="3009661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1708" y="3756355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1708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1708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1708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1708" y="6743133"/>
            <a:ext cx="4042431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9294" y="2028222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1271" y="2028222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7763" y="2028222"/>
            <a:ext cx="4042431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8050" y="302739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8050" y="3756356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4503050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8050" y="5249744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8050" y="601414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755491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9293" y="304508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951" y="377404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951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9293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4232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875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8690" y="304508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5347" y="377404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5347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8690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3628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1271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1708" y="304508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8366" y="3774042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8366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1708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6646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4289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0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1890578"/>
            <a:ext cx="3780748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913162" y="1890578"/>
            <a:ext cx="3029679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018777" y="1890578"/>
            <a:ext cx="3029679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4260799" y="1890578"/>
            <a:ext cx="2883339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8050" y="3009661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8050" y="3756355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4503049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8050" y="5249743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8050" y="5996437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743133"/>
            <a:ext cx="3777406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913162" y="3009661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913162" y="3756355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913162" y="4503049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913162" y="524974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913162" y="5996437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913162" y="674313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018777" y="3009661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018777" y="3756355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018777" y="4503049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018777" y="524974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018777" y="5996437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018777" y="674313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4260799" y="3009661"/>
            <a:ext cx="288333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260799" y="3756355"/>
            <a:ext cx="288333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4260799" y="4503049"/>
            <a:ext cx="288333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4260799" y="5249743"/>
            <a:ext cx="288333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260799" y="5996437"/>
            <a:ext cx="288333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4260799" y="6743133"/>
            <a:ext cx="2883339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913163" y="2028222"/>
            <a:ext cx="302967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029548" y="2028222"/>
            <a:ext cx="302967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4246854" y="2028222"/>
            <a:ext cx="288333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8050" y="302739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8050" y="3756356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4503050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8050" y="5249744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8050" y="601414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755491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913162" y="304508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9820" y="3774042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09820" y="4520736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13162" y="5267430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18101" y="603183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905744" y="6773177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036966" y="304508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033624" y="3774042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033624" y="4520736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036966" y="5267430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041905" y="603183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029548" y="6773177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4260799" y="3045085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4257457" y="3774042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4257457" y="4520736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4260799" y="5267430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4265738" y="6031835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4253380" y="6773177"/>
            <a:ext cx="288333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6" name="正方形/長方形 75"/>
          <p:cNvSpPr/>
          <p:nvPr userDrawn="1"/>
        </p:nvSpPr>
        <p:spPr>
          <a:xfrm>
            <a:off x="11132190" y="1890578"/>
            <a:ext cx="3029679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1132190" y="3009661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11132190" y="3756355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11132190" y="4503049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1132190" y="524974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1132190" y="5996437"/>
            <a:ext cx="302967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2" name="正方形/長方形 81"/>
          <p:cNvSpPr/>
          <p:nvPr userDrawn="1"/>
        </p:nvSpPr>
        <p:spPr>
          <a:xfrm>
            <a:off x="11132190" y="6743133"/>
            <a:ext cx="302967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11142961" y="2028222"/>
            <a:ext cx="302967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1150380" y="304508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1147037" y="3774042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1147037" y="4520736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1150380" y="5267430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1155318" y="6031835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1142961" y="6773177"/>
            <a:ext cx="302967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500"/>
                            </p:stCondLst>
                            <p:childTnLst>
                              <p:par>
                                <p:cTn id="216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708" y="1890577"/>
            <a:ext cx="3780748" cy="252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8050" y="4503049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8050" y="5249743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3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8050" y="5996437"/>
            <a:ext cx="3777406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8050" y="6743133"/>
            <a:ext cx="3777406" cy="660290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3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9293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9293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9293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9293" y="674313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90500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90500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90500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90500" y="674313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1708" y="4503049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1708" y="5249743"/>
            <a:ext cx="4042431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1708" y="5996437"/>
            <a:ext cx="4042431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1708" y="6743133"/>
            <a:ext cx="4042431" cy="660290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8050" y="4503050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8050" y="5249744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8050" y="6014149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8050" y="6755491"/>
            <a:ext cx="3777406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951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9293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4232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875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5347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8690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3628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1271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8366" y="4520736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1708" y="5267430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6646" y="6031835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4289" y="6773177"/>
            <a:ext cx="4042431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3245" y="7753790"/>
            <a:ext cx="11621508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437" y="7975591"/>
            <a:ext cx="14103652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4879293" y="1890713"/>
            <a:ext cx="4042431" cy="251936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8990500" y="1890577"/>
            <a:ext cx="4042431" cy="251936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13101708" y="1891215"/>
            <a:ext cx="4042431" cy="2519362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4879293" y="3785711"/>
            <a:ext cx="4042431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8990500" y="3785711"/>
            <a:ext cx="4042431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3101708" y="3785711"/>
            <a:ext cx="4042431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557077" y="3474651"/>
            <a:ext cx="2783834" cy="567626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696161" y="2718147"/>
            <a:ext cx="2711863" cy="53466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44" name="図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261" y="2705100"/>
            <a:ext cx="585228" cy="585177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72268" y="3848407"/>
            <a:ext cx="585177" cy="5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5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750"/>
                            </p:stCondLst>
                            <p:childTnLst>
                              <p:par>
                                <p:cTn id="140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  <p:bldP spid="76" grpId="0"/>
      <p:bldP spid="77" grpId="0"/>
      <p:bldP spid="7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4199514" y="6213600"/>
            <a:ext cx="1189029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6" name="円/楕円 25"/>
          <p:cNvSpPr/>
          <p:nvPr userDrawn="1"/>
        </p:nvSpPr>
        <p:spPr>
          <a:xfrm>
            <a:off x="13531278" y="1966361"/>
            <a:ext cx="1037386" cy="10372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8" name="円/楕円 27"/>
          <p:cNvSpPr/>
          <p:nvPr userDrawn="1"/>
        </p:nvSpPr>
        <p:spPr>
          <a:xfrm>
            <a:off x="3061146" y="1810203"/>
            <a:ext cx="902359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5" name="円/楕円 24"/>
          <p:cNvSpPr/>
          <p:nvPr userDrawn="1"/>
        </p:nvSpPr>
        <p:spPr>
          <a:xfrm>
            <a:off x="5109642" y="5722651"/>
            <a:ext cx="1025380" cy="10252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9" name="円/楕円 28"/>
          <p:cNvSpPr/>
          <p:nvPr userDrawn="1"/>
        </p:nvSpPr>
        <p:spPr>
          <a:xfrm>
            <a:off x="495119" y="6032126"/>
            <a:ext cx="1482609" cy="14824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/>
          <p:nvPr userDrawn="1"/>
        </p:nvSpPr>
        <p:spPr>
          <a:xfrm>
            <a:off x="14713427" y="2938256"/>
            <a:ext cx="3297327" cy="32970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円/楕円 9"/>
          <p:cNvSpPr/>
          <p:nvPr userDrawn="1"/>
        </p:nvSpPr>
        <p:spPr>
          <a:xfrm>
            <a:off x="10809329" y="1666042"/>
            <a:ext cx="3375668" cy="33753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円/楕円 8"/>
          <p:cNvSpPr/>
          <p:nvPr userDrawn="1"/>
        </p:nvSpPr>
        <p:spPr>
          <a:xfrm>
            <a:off x="11124391" y="3929158"/>
            <a:ext cx="4005000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円/楕円 7"/>
          <p:cNvSpPr/>
          <p:nvPr userDrawn="1"/>
        </p:nvSpPr>
        <p:spPr>
          <a:xfrm>
            <a:off x="161929" y="2038156"/>
            <a:ext cx="3130913" cy="31306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円/楕円 6"/>
          <p:cNvSpPr/>
          <p:nvPr userDrawn="1"/>
        </p:nvSpPr>
        <p:spPr>
          <a:xfrm>
            <a:off x="1222432" y="4018375"/>
            <a:ext cx="3534049" cy="3533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3293635" y="1588105"/>
            <a:ext cx="4005000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" name="円/楕円 5"/>
          <p:cNvSpPr/>
          <p:nvPr userDrawn="1"/>
        </p:nvSpPr>
        <p:spPr>
          <a:xfrm>
            <a:off x="6662762" y="2803240"/>
            <a:ext cx="4905178" cy="4904752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865" y="7843800"/>
            <a:ext cx="13299434" cy="171019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80928" y="4308268"/>
            <a:ext cx="372455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118598" y="5098495"/>
            <a:ext cx="4005793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601783" y="4918476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39454" y="5708703"/>
            <a:ext cx="3420677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48126" y="2530382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585796" y="3320610"/>
            <a:ext cx="3420677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99197" y="5326820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12323" y="3085968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906903" y="2930721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771830" y="4200174"/>
            <a:ext cx="318051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7343644" y="1750499"/>
            <a:ext cx="902359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0" name="円/楕円 29"/>
          <p:cNvSpPr/>
          <p:nvPr userDrawn="1"/>
        </p:nvSpPr>
        <p:spPr>
          <a:xfrm>
            <a:off x="17067845" y="6007589"/>
            <a:ext cx="1189029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423117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8" grpId="0" animBg="1"/>
      <p:bldP spid="25" grpId="0" animBg="1"/>
      <p:bldP spid="29" grpId="0" animBg="1"/>
      <p:bldP spid="11" grpId="0" animBg="1"/>
      <p:bldP spid="10" grpId="0" animBg="1"/>
      <p:bldP spid="9" grpId="0" animBg="1"/>
      <p:bldP spid="8" grpId="0" animBg="1"/>
      <p:bldP spid="7" grpId="0" animBg="1"/>
      <p:bldP spid="5" grpId="0" animBg="1"/>
      <p:bldP spid="6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30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106" y="2537878"/>
            <a:ext cx="1770874" cy="51196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510" y="2440526"/>
            <a:ext cx="1462409" cy="5217046"/>
          </a:xfrm>
          <a:prstGeom prst="rect">
            <a:avLst/>
          </a:prstGeom>
          <a:effectLst>
            <a:outerShdw blurRad="76200" dist="889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" name="グループ化 6"/>
          <p:cNvGrpSpPr/>
          <p:nvPr userDrawn="1"/>
        </p:nvGrpSpPr>
        <p:grpSpPr>
          <a:xfrm>
            <a:off x="1267441" y="1869010"/>
            <a:ext cx="4793448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9" name="二等辺三角形 8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0" name="グループ化 9"/>
          <p:cNvGrpSpPr/>
          <p:nvPr userDrawn="1"/>
        </p:nvGrpSpPr>
        <p:grpSpPr>
          <a:xfrm>
            <a:off x="1267441" y="4929350"/>
            <a:ext cx="4793448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3" name="グループ化 12"/>
          <p:cNvGrpSpPr/>
          <p:nvPr userDrawn="1"/>
        </p:nvGrpSpPr>
        <p:grpSpPr>
          <a:xfrm rot="10800000">
            <a:off x="11979561" y="4929350"/>
            <a:ext cx="4793448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grpSp>
        <p:nvGrpSpPr>
          <p:cNvPr id="16" name="グループ化 15"/>
          <p:cNvGrpSpPr/>
          <p:nvPr userDrawn="1"/>
        </p:nvGrpSpPr>
        <p:grpSpPr>
          <a:xfrm rot="10800000">
            <a:off x="11981352" y="1868654"/>
            <a:ext cx="4793448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8" name="二等辺三角形 17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361686" y="1996095"/>
            <a:ext cx="4312400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361686" y="5084049"/>
            <a:ext cx="4312400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339632" y="2003669"/>
            <a:ext cx="4312400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393096" y="5084049"/>
            <a:ext cx="4312400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865" y="7843800"/>
            <a:ext cx="13299434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0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5993376" y="2443200"/>
            <a:ext cx="6301247" cy="63007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>
            <a:spLocks noChangeAspect="1"/>
          </p:cNvSpPr>
          <p:nvPr userDrawn="1"/>
        </p:nvSpPr>
        <p:spPr>
          <a:xfrm>
            <a:off x="5993376" y="2443200"/>
            <a:ext cx="6301247" cy="6300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399908" y="3256194"/>
            <a:ext cx="5488182" cy="54877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円/楕円 8"/>
          <p:cNvSpPr>
            <a:spLocks noChangeAspect="1"/>
          </p:cNvSpPr>
          <p:nvPr userDrawn="1"/>
        </p:nvSpPr>
        <p:spPr>
          <a:xfrm>
            <a:off x="6806441" y="4069187"/>
            <a:ext cx="4675119" cy="4674713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8" name="円/楕円 7"/>
          <p:cNvSpPr>
            <a:spLocks noChangeAspect="1"/>
          </p:cNvSpPr>
          <p:nvPr userDrawn="1"/>
        </p:nvSpPr>
        <p:spPr>
          <a:xfrm>
            <a:off x="7212974" y="4882181"/>
            <a:ext cx="3862054" cy="3861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円/楕円 6"/>
          <p:cNvSpPr/>
          <p:nvPr userDrawn="1"/>
        </p:nvSpPr>
        <p:spPr>
          <a:xfrm>
            <a:off x="7619504" y="5695174"/>
            <a:ext cx="3048991" cy="30487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6" name="円/楕円 5"/>
          <p:cNvSpPr/>
          <p:nvPr userDrawn="1"/>
        </p:nvSpPr>
        <p:spPr>
          <a:xfrm>
            <a:off x="8026036" y="6508168"/>
            <a:ext cx="2235926" cy="22357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14473" y="7337132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14473" y="5821479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014473" y="5008486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14473" y="4141777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14473" y="3331687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014473" y="2521597"/>
            <a:ext cx="2259055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10269223" y="2836631"/>
            <a:ext cx="2617775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5491019" y="3691726"/>
            <a:ext cx="2527758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H="1">
            <a:off x="10359241" y="4501816"/>
            <a:ext cx="252775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 flipH="1">
            <a:off x="5498279" y="5356911"/>
            <a:ext cx="2527758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H="1">
            <a:off x="10216956" y="6167001"/>
            <a:ext cx="267004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H="1">
            <a:off x="5498279" y="6977091"/>
            <a:ext cx="2925579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014765" y="3017852"/>
            <a:ext cx="4860962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014765" y="2476592"/>
            <a:ext cx="4860962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014765" y="4683037"/>
            <a:ext cx="4860962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014765" y="4141777"/>
            <a:ext cx="4860962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3014765" y="6348221"/>
            <a:ext cx="4860962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3014765" y="5806961"/>
            <a:ext cx="4860962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7316" y="3885412"/>
            <a:ext cx="4860962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7316" y="3344152"/>
            <a:ext cx="4860962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316" y="5550597"/>
            <a:ext cx="4860962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7316" y="5009337"/>
            <a:ext cx="4860962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7316" y="7215781"/>
            <a:ext cx="4860962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316" y="6674521"/>
            <a:ext cx="4860962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07370" y="1966590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643109" y="1678115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823144" y="1678115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07370" y="3530513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4643109" y="3242039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823144" y="3242039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07370" y="5094438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643109" y="4805963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823144" y="4805963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07370" y="6658362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643109" y="6369887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823144" y="6369887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07370" y="8222285"/>
            <a:ext cx="3600712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643109" y="7933810"/>
            <a:ext cx="72006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823144" y="7933810"/>
            <a:ext cx="11612298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207997-2DEE-4812-92E5-37047A38A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58" y="-32075"/>
            <a:ext cx="18360425" cy="9179417"/>
          </a:xfrm>
          <a:prstGeom prst="rect">
            <a:avLst/>
          </a:prstGeom>
        </p:spPr>
      </p:pic>
      <p:sp>
        <p:nvSpPr>
          <p:cNvPr id="9" name="正方形/長方形 8"/>
          <p:cNvSpPr/>
          <p:nvPr userDrawn="1"/>
        </p:nvSpPr>
        <p:spPr>
          <a:xfrm>
            <a:off x="-23375" y="5908586"/>
            <a:ext cx="18331343" cy="4388792"/>
          </a:xfrm>
          <a:prstGeom prst="rect">
            <a:avLst/>
          </a:prstGeom>
          <a:solidFill>
            <a:srgbClr val="0070C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727334" y="6370586"/>
            <a:ext cx="16833331" cy="89671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335" y="8626018"/>
            <a:ext cx="1683333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6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2" presetClass="entr" presetSubtype="8" decel="10000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865" y="7843800"/>
            <a:ext cx="13299434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93865" y="7167105"/>
            <a:ext cx="1329943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82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98575" y="7798795"/>
            <a:ext cx="7763127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98575" y="7167105"/>
            <a:ext cx="776312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2523" y="7790558"/>
            <a:ext cx="7763127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2523" y="7158868"/>
            <a:ext cx="776312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4093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492523" y="6540277"/>
            <a:ext cx="7763127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92523" y="5908587"/>
            <a:ext cx="776312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2523" y="3209906"/>
            <a:ext cx="7763127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2523" y="2578216"/>
            <a:ext cx="776312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43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316" y="192951"/>
            <a:ext cx="16743313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676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62361" y="2758236"/>
            <a:ext cx="16743313" cy="1664619"/>
          </a:xfrm>
          <a:prstGeom prst="rect">
            <a:avLst/>
          </a:prstGeom>
        </p:spPr>
        <p:txBody>
          <a:bodyPr anchor="b"/>
          <a:lstStyle>
            <a:lvl1pPr algn="ctr">
              <a:defRPr sz="9601"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14410" y="4288405"/>
            <a:ext cx="16059178" cy="900100"/>
          </a:xfrm>
        </p:spPr>
        <p:txBody>
          <a:bodyPr anchor="t">
            <a:noAutofit/>
          </a:bodyPr>
          <a:lstStyle>
            <a:lvl1pPr algn="ctr">
              <a:defRPr sz="4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04606" y="6133611"/>
            <a:ext cx="14078786" cy="24752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2623335" y="5638555"/>
            <a:ext cx="1304133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1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344" y="2173171"/>
            <a:ext cx="5809583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91" y="2364119"/>
            <a:ext cx="5427688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8599" y="1768126"/>
            <a:ext cx="10352048" cy="1191125"/>
          </a:xfrm>
          <a:prstGeom prst="rect">
            <a:avLst/>
          </a:prstGeom>
        </p:spPr>
        <p:txBody>
          <a:bodyPr anchor="b"/>
          <a:lstStyle>
            <a:lvl1pPr algn="l">
              <a:defRPr sz="5401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073590" y="2983261"/>
            <a:ext cx="10352048" cy="25652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3677134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344" y="2173171"/>
            <a:ext cx="5809583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91" y="2364119"/>
            <a:ext cx="5427688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8599" y="1543100"/>
            <a:ext cx="10352048" cy="1169564"/>
          </a:xfrm>
          <a:prstGeom prst="rect">
            <a:avLst/>
          </a:prstGeom>
        </p:spPr>
        <p:txBody>
          <a:bodyPr anchor="b"/>
          <a:lstStyle>
            <a:lvl1pPr algn="l">
              <a:defRPr sz="5401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2" name="ホームベース 1"/>
          <p:cNvSpPr/>
          <p:nvPr userDrawn="1"/>
        </p:nvSpPr>
        <p:spPr>
          <a:xfrm>
            <a:off x="7133958" y="308933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13697" y="3472681"/>
            <a:ext cx="9541888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13697" y="2893251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7133958" y="4799526"/>
            <a:ext cx="479737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613697" y="5182871"/>
            <a:ext cx="9541888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613697" y="4603441"/>
            <a:ext cx="954188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7555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/>
      <p:bldP spid="7" grpId="0"/>
      <p:bldP spid="2" grpId="0" animBg="1"/>
      <p:bldP spid="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17066648" y="9251886"/>
            <a:ext cx="405080" cy="1035115"/>
          </a:xfrm>
          <a:prstGeom prst="rect">
            <a:avLst/>
          </a:prstGeom>
          <a:solidFill>
            <a:schemeClr val="bg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sz="3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" y="8204135"/>
            <a:ext cx="18288000" cy="2095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5" name="円/楕円 4"/>
          <p:cNvSpPr/>
          <p:nvPr userDrawn="1"/>
        </p:nvSpPr>
        <p:spPr>
          <a:xfrm>
            <a:off x="772344" y="1271023"/>
            <a:ext cx="5809583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91" y="1461971"/>
            <a:ext cx="5427688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8599" y="901253"/>
            <a:ext cx="10352048" cy="1814061"/>
          </a:xfrm>
          <a:prstGeom prst="rect">
            <a:avLst/>
          </a:prstGeom>
        </p:spPr>
        <p:txBody>
          <a:bodyPr anchor="b"/>
          <a:lstStyle>
            <a:lvl1pPr algn="l">
              <a:defRPr sz="9601" spc="6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124394" y="2387210"/>
            <a:ext cx="10346253" cy="99054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44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86291" y="5714552"/>
            <a:ext cx="10352048" cy="176574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円/楕円 1"/>
          <p:cNvSpPr/>
          <p:nvPr userDrawn="1"/>
        </p:nvSpPr>
        <p:spPr>
          <a:xfrm>
            <a:off x="7150719" y="3515413"/>
            <a:ext cx="1967084" cy="196691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円/楕円 11"/>
          <p:cNvSpPr/>
          <p:nvPr userDrawn="1"/>
        </p:nvSpPr>
        <p:spPr>
          <a:xfrm>
            <a:off x="9640135" y="3515412"/>
            <a:ext cx="1967084" cy="19669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円/楕円 12"/>
          <p:cNvSpPr/>
          <p:nvPr userDrawn="1"/>
        </p:nvSpPr>
        <p:spPr>
          <a:xfrm>
            <a:off x="12129551" y="3515412"/>
            <a:ext cx="1967084" cy="196691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76808" y="3996482"/>
            <a:ext cx="172668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249748" y="4003597"/>
            <a:ext cx="172668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760332" y="3998013"/>
            <a:ext cx="172668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3286432" y="8711105"/>
            <a:ext cx="836810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120605" y="8622205"/>
            <a:ext cx="3169729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7657282" y="8711105"/>
            <a:ext cx="836810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491454" y="8634905"/>
            <a:ext cx="3169729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12026461" y="8711105"/>
            <a:ext cx="836810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860633" y="8622205"/>
            <a:ext cx="3169729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/>
      <p:bldP spid="7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862361" y="5593551"/>
            <a:ext cx="16608286" cy="1011105"/>
          </a:xfrm>
          <a:prstGeom prst="rect">
            <a:avLst/>
          </a:prstGeom>
        </p:spPr>
        <p:txBody>
          <a:bodyPr anchor="b"/>
          <a:lstStyle>
            <a:lvl1pPr algn="ctr">
              <a:defRPr sz="5401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623334" y="7573772"/>
            <a:ext cx="13041331" cy="1530168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6803537" y="777992"/>
            <a:ext cx="4632287" cy="4632286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005654" y="980111"/>
            <a:ext cx="4228052" cy="422805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94808" y="6493651"/>
            <a:ext cx="13098386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2623335" y="7393750"/>
            <a:ext cx="13041331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0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547300" y="3343301"/>
            <a:ext cx="7471478" cy="3555394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9001"/>
              </a:lnSpc>
              <a:defRPr sz="9601" spc="6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8245880" y="3163281"/>
            <a:ext cx="90018" cy="3555395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513875" y="3320797"/>
            <a:ext cx="8506683" cy="32403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539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4053" y="9591367"/>
            <a:ext cx="7777539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3438" y="9591367"/>
            <a:ext cx="90737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407" y="2443200"/>
            <a:ext cx="16059178" cy="1763774"/>
          </a:xfrm>
        </p:spPr>
        <p:txBody>
          <a:bodyPr anchor="b">
            <a:noAutofit/>
          </a:bodyPr>
          <a:lstStyle>
            <a:lvl1pPr algn="ctr"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407" y="4423420"/>
            <a:ext cx="16059178" cy="324036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/>
          <p:nvPr userDrawn="1"/>
        </p:nvSpPr>
        <p:spPr>
          <a:xfrm>
            <a:off x="939882" y="1788633"/>
            <a:ext cx="657329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939442" y="2788106"/>
            <a:ext cx="4574178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08795" y="2983261"/>
            <a:ext cx="9451870" cy="43654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414" y="3838356"/>
            <a:ext cx="6481282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1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080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V="1">
            <a:off x="2393382" y="1835921"/>
            <a:ext cx="12736802" cy="721689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01904">
            <a:off x="-1694704" y="10183640"/>
            <a:ext cx="1434756" cy="1434881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48902" y="5638556"/>
            <a:ext cx="8683285" cy="180877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48902" y="7483761"/>
            <a:ext cx="8683285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2483462" y="6718676"/>
            <a:ext cx="3914994" cy="585065"/>
            <a:chOff x="4732716" y="5998594"/>
            <a:chExt cx="2970330" cy="443931"/>
          </a:xfrm>
        </p:grpSpPr>
        <p:sp>
          <p:nvSpPr>
            <p:cNvPr id="18" name="直角三角形 17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9" name="正方形/長方形 18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72700" y="6690241"/>
            <a:ext cx="281734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174193" y="4631876"/>
            <a:ext cx="3914994" cy="585065"/>
            <a:chOff x="4732716" y="5998594"/>
            <a:chExt cx="2970330" cy="443931"/>
          </a:xfrm>
        </p:grpSpPr>
        <p:sp>
          <p:nvSpPr>
            <p:cNvPr id="23" name="直角三角形 22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63430" y="4603441"/>
            <a:ext cx="281734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9999950" y="2471635"/>
            <a:ext cx="3914994" cy="585065"/>
            <a:chOff x="4732716" y="5998594"/>
            <a:chExt cx="2970330" cy="443931"/>
          </a:xfrm>
        </p:grpSpPr>
        <p:sp>
          <p:nvSpPr>
            <p:cNvPr id="27" name="直角三角形 26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089187" y="2443200"/>
            <a:ext cx="281734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02467" y="5503952"/>
            <a:ext cx="5138843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175389" y="3436958"/>
            <a:ext cx="5138843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001146" y="1273071"/>
            <a:ext cx="5138843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67263" y="6133610"/>
            <a:ext cx="6121210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148012" y="4063381"/>
            <a:ext cx="6121210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73769" y="1903140"/>
            <a:ext cx="6121210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8603893" y="7393750"/>
            <a:ext cx="9684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7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231 -0.927 L 0.09315 -0.0872 " pathEditMode="fixed" rAng="0" ptsTypes="AA">
                                      <p:cBhvr>
                                        <p:cTn id="6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58" y="4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4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円/楕円 25"/>
          <p:cNvSpPr/>
          <p:nvPr userDrawn="1"/>
        </p:nvSpPr>
        <p:spPr>
          <a:xfrm>
            <a:off x="939882" y="1788633"/>
            <a:ext cx="657329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939442" y="2788106"/>
            <a:ext cx="4574178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089186" y="1543101"/>
            <a:ext cx="7471479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9954159" y="145309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48723" y="1858135"/>
            <a:ext cx="207041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089186" y="3478316"/>
            <a:ext cx="7471479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9954159" y="3388305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11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748723" y="3793350"/>
            <a:ext cx="207041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89186" y="5413531"/>
            <a:ext cx="7471479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9954159" y="532352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748723" y="5728565"/>
            <a:ext cx="207041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089186" y="7393466"/>
            <a:ext cx="7471479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9954159" y="7303456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748723" y="7708501"/>
            <a:ext cx="207041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414" y="3838356"/>
            <a:ext cx="6481282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1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68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7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0501458" cy="10287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8063786" y="3208285"/>
            <a:ext cx="1596608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88830" y="3208285"/>
            <a:ext cx="1080214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684105" y="3163280"/>
            <a:ext cx="6886363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864142" y="3658335"/>
            <a:ext cx="6886363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8423857" y="4648444"/>
            <a:ext cx="1596608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648901" y="4648444"/>
            <a:ext cx="1080214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44176" y="4603439"/>
            <a:ext cx="6886363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224214" y="5098494"/>
            <a:ext cx="6886363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8783929" y="6088606"/>
            <a:ext cx="1596608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08973" y="6088606"/>
            <a:ext cx="1080214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404247" y="6043601"/>
            <a:ext cx="6886363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84285" y="6538656"/>
            <a:ext cx="6886363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9144000" y="7528765"/>
            <a:ext cx="1596608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369044" y="7528765"/>
            <a:ext cx="1080214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764318" y="7483760"/>
            <a:ext cx="6886363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944356" y="7978815"/>
            <a:ext cx="6886363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783929" y="507986"/>
            <a:ext cx="8866754" cy="1178709"/>
          </a:xfrm>
        </p:spPr>
        <p:txBody>
          <a:bodyPr anchor="b">
            <a:noAutofit/>
          </a:bodyPr>
          <a:lstStyle>
            <a:lvl1pPr algn="l"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783928" y="1633111"/>
            <a:ext cx="8866754" cy="11251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/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3" grpId="0"/>
      <p:bldP spid="34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9143206" y="0"/>
            <a:ext cx="1" cy="10287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4283" y="280324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9063" y="2353190"/>
            <a:ext cx="6931370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4321" y="2249696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9311" y="2983261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4283" y="5008485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559" y="4603440"/>
            <a:ext cx="6931370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638" y="4513431"/>
            <a:ext cx="5176024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647" y="5246996"/>
            <a:ext cx="5086005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4283" y="712372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9063" y="6673670"/>
            <a:ext cx="6931370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4321" y="6570176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9311" y="7303741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7317" y="372971"/>
            <a:ext cx="7046518" cy="135872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1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317" y="1768125"/>
            <a:ext cx="7046518" cy="22502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0" y="1678115"/>
            <a:ext cx="77937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 userDrawn="1"/>
        </p:nvSpPr>
        <p:spPr>
          <a:xfrm>
            <a:off x="8715622" y="8833911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883" y="8949482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5622" y="507986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883" y="623557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"/>
                            </p:stCondLst>
                            <p:childTnLst>
                              <p:par>
                                <p:cTn id="46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"/>
                            </p:stCondLst>
                            <p:childTnLst>
                              <p:par>
                                <p:cTn id="6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5622" y="507986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883" y="623557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9143206" y="0"/>
            <a:ext cx="1" cy="10287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4283" y="280324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9063" y="4558435"/>
            <a:ext cx="6931370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4321" y="4454941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9311" y="5188506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4283" y="5008485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559" y="6700850"/>
            <a:ext cx="6931370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638" y="6597356"/>
            <a:ext cx="5176024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647" y="7330921"/>
            <a:ext cx="5086005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4283" y="712372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円/楕円 32"/>
          <p:cNvSpPr/>
          <p:nvPr userDrawn="1"/>
        </p:nvSpPr>
        <p:spPr>
          <a:xfrm>
            <a:off x="8715622" y="8833911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883" y="8949482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 flipV="1">
            <a:off x="1852559" y="2366675"/>
            <a:ext cx="6931370" cy="630070"/>
            <a:chOff x="9458241" y="1768125"/>
            <a:chExt cx="6930769" cy="630070"/>
          </a:xfrm>
        </p:grpSpPr>
        <p:sp>
          <p:nvSpPr>
            <p:cNvPr id="36" name="平行四辺形 35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7" name="平行四辺形 36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257638" y="2263181"/>
            <a:ext cx="5176024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2302647" y="2996746"/>
            <a:ext cx="5086005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822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5622" y="507986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883" y="623557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>
            <a:endCxn id="33" idx="4"/>
          </p:cNvCxnSpPr>
          <p:nvPr userDrawn="1"/>
        </p:nvCxnSpPr>
        <p:spPr>
          <a:xfrm>
            <a:off x="9143206" y="1"/>
            <a:ext cx="1" cy="968900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4283" y="280324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9063" y="2353190"/>
            <a:ext cx="6931370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4321" y="2249696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9311" y="2983261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4283" y="5008485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559" y="4571920"/>
            <a:ext cx="6931370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638" y="4468426"/>
            <a:ext cx="5176024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647" y="5201991"/>
            <a:ext cx="5086005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4283" y="712372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9063" y="6673670"/>
            <a:ext cx="6931370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32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4321" y="6570176"/>
            <a:ext cx="5176024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9311" y="7303741"/>
            <a:ext cx="5120968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8715622" y="8833911"/>
            <a:ext cx="855169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883" y="8949482"/>
            <a:ext cx="1170232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5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円/楕円 42"/>
          <p:cNvSpPr/>
          <p:nvPr userDrawn="1"/>
        </p:nvSpPr>
        <p:spPr>
          <a:xfrm>
            <a:off x="939882" y="1788633"/>
            <a:ext cx="657329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939442" y="2788106"/>
            <a:ext cx="4574178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solidFill>
                <a:schemeClr val="tx1"/>
              </a:solidFill>
            </a:endParaRPr>
          </a:p>
        </p:txBody>
      </p:sp>
      <p:sp>
        <p:nvSpPr>
          <p:cNvPr id="55" name="アーチ 54"/>
          <p:cNvSpPr/>
          <p:nvPr userDrawn="1"/>
        </p:nvSpPr>
        <p:spPr>
          <a:xfrm rot="4322625">
            <a:off x="1096331" y="1904557"/>
            <a:ext cx="6532602" cy="6377260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414" y="2353191"/>
            <a:ext cx="6481282" cy="2655295"/>
          </a:xfrm>
          <a:prstGeom prst="rect">
            <a:avLst/>
          </a:prstGeom>
        </p:spPr>
        <p:txBody>
          <a:bodyPr anchor="b"/>
          <a:lstStyle>
            <a:lvl1pPr algn="ctr">
              <a:defRPr sz="5401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343643" y="496348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1" name="円/楕円 10"/>
          <p:cNvSpPr/>
          <p:nvPr userDrawn="1"/>
        </p:nvSpPr>
        <p:spPr>
          <a:xfrm>
            <a:off x="6732150" y="2983260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2" name="円/楕円 11"/>
          <p:cNvSpPr/>
          <p:nvPr userDrawn="1"/>
        </p:nvSpPr>
        <p:spPr>
          <a:xfrm>
            <a:off x="5138207" y="1835632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3" name="円/楕円 12"/>
          <p:cNvSpPr/>
          <p:nvPr userDrawn="1"/>
        </p:nvSpPr>
        <p:spPr>
          <a:xfrm>
            <a:off x="6732150" y="6830097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4" name="円/楕円 13"/>
          <p:cNvSpPr/>
          <p:nvPr userDrawn="1"/>
        </p:nvSpPr>
        <p:spPr>
          <a:xfrm>
            <a:off x="5138207" y="8001317"/>
            <a:ext cx="360071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cxnSp>
        <p:nvCxnSpPr>
          <p:cNvPr id="6" name="直線コネクタ 5"/>
          <p:cNvCxnSpPr>
            <a:stCxn id="12" idx="6"/>
          </p:cNvCxnSpPr>
          <p:nvPr userDrawn="1"/>
        </p:nvCxnSpPr>
        <p:spPr>
          <a:xfrm>
            <a:off x="5498278" y="2015652"/>
            <a:ext cx="3870766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 userDrawn="1"/>
        </p:nvCxnSpPr>
        <p:spPr>
          <a:xfrm>
            <a:off x="7092222" y="3163280"/>
            <a:ext cx="250186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 userDrawn="1"/>
        </p:nvCxnSpPr>
        <p:spPr>
          <a:xfrm>
            <a:off x="7703715" y="5143500"/>
            <a:ext cx="181038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 userDrawn="1"/>
        </p:nvCxnSpPr>
        <p:spPr>
          <a:xfrm>
            <a:off x="7092222" y="7010117"/>
            <a:ext cx="242187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5318243" y="8181337"/>
            <a:ext cx="4195854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 userDrawn="1"/>
        </p:nvSpPr>
        <p:spPr>
          <a:xfrm>
            <a:off x="9143207" y="4513430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5" name="円/楕円 14"/>
          <p:cNvSpPr/>
          <p:nvPr userDrawn="1"/>
        </p:nvSpPr>
        <p:spPr>
          <a:xfrm>
            <a:off x="9143207" y="1183060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6" name="円/楕円 15"/>
          <p:cNvSpPr/>
          <p:nvPr userDrawn="1"/>
        </p:nvSpPr>
        <p:spPr>
          <a:xfrm>
            <a:off x="9143207" y="2848245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7" name="円/楕円 16"/>
          <p:cNvSpPr/>
          <p:nvPr userDrawn="1"/>
        </p:nvSpPr>
        <p:spPr>
          <a:xfrm>
            <a:off x="9143207" y="7843800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円/楕円 17"/>
          <p:cNvSpPr/>
          <p:nvPr userDrawn="1"/>
        </p:nvSpPr>
        <p:spPr>
          <a:xfrm>
            <a:off x="9143207" y="6178615"/>
            <a:ext cx="1260249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9465248" y="1505073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465248" y="3163280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465248" y="4790437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465248" y="6500628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9465248" y="8165813"/>
            <a:ext cx="616167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39276" y="1065486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539276" y="1785565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539276" y="2730672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0539276" y="3450751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539276" y="4395022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539276" y="5115101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0539276" y="6072563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0539276" y="6792642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0539276" y="7717457"/>
            <a:ext cx="6121211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10539276" y="8437536"/>
            <a:ext cx="7021389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357460" y="5166756"/>
            <a:ext cx="5734762" cy="16869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695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8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5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2" grpId="0" animBg="1"/>
      <p:bldP spid="15" grpId="0" animBg="1"/>
      <p:bldP spid="16" grpId="0" animBg="1"/>
      <p:bldP spid="17" grpId="0" animBg="1"/>
      <p:bldP spid="18" grpId="0" animBg="1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 rot="151728">
            <a:off x="10522244" y="3403660"/>
            <a:ext cx="807592" cy="2889715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8" name="正方形/長方形 7"/>
          <p:cNvSpPr/>
          <p:nvPr userDrawn="1"/>
        </p:nvSpPr>
        <p:spPr>
          <a:xfrm rot="257370">
            <a:off x="5185710" y="5869919"/>
            <a:ext cx="735668" cy="2693452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上矢印 4"/>
          <p:cNvSpPr/>
          <p:nvPr userDrawn="1"/>
        </p:nvSpPr>
        <p:spPr>
          <a:xfrm rot="3102645">
            <a:off x="12137853" y="686861"/>
            <a:ext cx="2477967" cy="6357610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6" name="二等辺三角形 5"/>
          <p:cNvSpPr/>
          <p:nvPr userDrawn="1"/>
        </p:nvSpPr>
        <p:spPr>
          <a:xfrm rot="13925698">
            <a:off x="3105669" y="5193317"/>
            <a:ext cx="874064" cy="512272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7" name="正方形/長方形 6"/>
          <p:cNvSpPr/>
          <p:nvPr userDrawn="1"/>
        </p:nvSpPr>
        <p:spPr>
          <a:xfrm rot="19289162">
            <a:off x="4714054" y="5437249"/>
            <a:ext cx="6969349" cy="10930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8" name="円/楕円 17"/>
          <p:cNvSpPr/>
          <p:nvPr userDrawn="1"/>
        </p:nvSpPr>
        <p:spPr>
          <a:xfrm>
            <a:off x="4258026" y="6155101"/>
            <a:ext cx="827975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3200" dirty="0"/>
              <a:t>1</a:t>
            </a:r>
            <a:endParaRPr kumimoji="1" lang="ja-JP" altLang="en-US" sz="3200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7370754" y="6322205"/>
            <a:ext cx="827975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3200" dirty="0"/>
              <a:t>2</a:t>
            </a:r>
            <a:endParaRPr kumimoji="1" lang="ja-JP" altLang="en-US" sz="3200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9556662" y="3685459"/>
            <a:ext cx="827975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3200" dirty="0"/>
              <a:t>3</a:t>
            </a:r>
            <a:endParaRPr kumimoji="1" lang="ja-JP" altLang="en-US" sz="3200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13376836" y="3608273"/>
            <a:ext cx="827975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3200" dirty="0"/>
              <a:t>4</a:t>
            </a:r>
            <a:endParaRPr kumimoji="1" lang="ja-JP" altLang="en-US" sz="3200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65736" y="4552801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65736" y="4011541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33839" y="7110312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33839" y="6569052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48902" y="1634311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648902" y="1093051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518318" y="5144701"/>
            <a:ext cx="4312400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518318" y="4603441"/>
            <a:ext cx="431240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5" name="直線コネクタ 34"/>
          <p:cNvCxnSpPr/>
          <p:nvPr userDrawn="1"/>
        </p:nvCxnSpPr>
        <p:spPr>
          <a:xfrm flipH="1">
            <a:off x="7194" y="2791178"/>
            <a:ext cx="80130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620" y="578034"/>
            <a:ext cx="6031193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1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7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8" Type="http://schemas.openxmlformats.org/officeDocument/2006/relationships/slideLayout" Target="../slideLayouts/slideLayout41.xml"/><Relationship Id="rId5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theme" Target="../theme/theme4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914480" y="2400300"/>
            <a:ext cx="16459041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252730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854" r:id="rId2"/>
    <p:sldLayoutId id="2147483919" r:id="rId3"/>
    <p:sldLayoutId id="2147483809" r:id="rId4"/>
    <p:sldLayoutId id="2147483810" r:id="rId5"/>
    <p:sldLayoutId id="2147483831" r:id="rId6"/>
    <p:sldLayoutId id="2147483917" r:id="rId7"/>
    <p:sldLayoutId id="2147483842" r:id="rId8"/>
    <p:sldLayoutId id="2147483829" r:id="rId9"/>
    <p:sldLayoutId id="2147483864" r:id="rId10"/>
    <p:sldLayoutId id="2147483858" r:id="rId11"/>
    <p:sldLayoutId id="2147483859" r:id="rId12"/>
    <p:sldLayoutId id="2147483846" r:id="rId13"/>
    <p:sldLayoutId id="2147483847" r:id="rId14"/>
    <p:sldLayoutId id="2147483872" r:id="rId15"/>
    <p:sldLayoutId id="2147483848" r:id="rId16"/>
    <p:sldLayoutId id="2147483860" r:id="rId17"/>
    <p:sldLayoutId id="2147483853" r:id="rId18"/>
    <p:sldLayoutId id="2147483922" r:id="rId19"/>
    <p:sldLayoutId id="2147483901" r:id="rId20"/>
    <p:sldLayoutId id="2147483912" r:id="rId21"/>
    <p:sldLayoutId id="2147483920" r:id="rId22"/>
  </p:sldLayoutIdLst>
  <p:hf hdr="0" dt="0"/>
  <p:txStyles>
    <p:titleStyle>
      <a:lvl1pPr algn="ctr" defTabSz="1632916" rtl="0" eaLnBrk="1" latinLnBrk="0" hangingPunct="1">
        <a:spcBef>
          <a:spcPct val="0"/>
        </a:spcBef>
        <a:buNone/>
        <a:defRPr sz="79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916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745" indent="-510286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1" kern="1200">
          <a:solidFill>
            <a:schemeClr val="tx1"/>
          </a:solidFill>
          <a:latin typeface="+mn-lt"/>
          <a:ea typeface="+mn-ea"/>
          <a:cs typeface="+mn-cs"/>
        </a:defRPr>
      </a:lvl2pPr>
      <a:lvl3pPr marL="2041145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60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060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519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977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434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89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5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916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37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32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29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74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205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66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3D70989-1DFA-4A79-8FC1-D136B5B3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A97A2E-2DA5-4106-B2C2-BC6EDA604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3AD002-3DED-4732-AED6-8BDD2EAA4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16E9F-29D4-4A46-B4CD-722E34F5BF3D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160C58-F1D7-43B3-B88D-348CD81B0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1DD9FF-8775-4C30-A927-8DF404BDE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0EC14-E75B-4E48-8FD5-C2744CACCC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13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 userDrawn="1"/>
        </p:nvSpPr>
        <p:spPr>
          <a:xfrm rot="10800000">
            <a:off x="16423380" y="-1370"/>
            <a:ext cx="1864620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3631" y="-1371"/>
            <a:ext cx="4095810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92307" y="192951"/>
            <a:ext cx="16743313" cy="112512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401" y="1831132"/>
            <a:ext cx="16459200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4053" y="9591367"/>
            <a:ext cx="7777539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3438" y="9591367"/>
            <a:ext cx="90737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603559" y="1273070"/>
            <a:ext cx="1708088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17290611" y="9508986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851" r:id="rId2"/>
    <p:sldLayoutId id="2147483760" r:id="rId3"/>
    <p:sldLayoutId id="2147483852" r:id="rId4"/>
    <p:sldLayoutId id="2147483766" r:id="rId5"/>
    <p:sldLayoutId id="2147483765" r:id="rId6"/>
    <p:sldLayoutId id="2147483855" r:id="rId7"/>
    <p:sldLayoutId id="2147483856" r:id="rId8"/>
    <p:sldLayoutId id="2147483866" r:id="rId9"/>
    <p:sldLayoutId id="2147483857" r:id="rId10"/>
    <p:sldLayoutId id="2147483751" r:id="rId11"/>
    <p:sldLayoutId id="2147483752" r:id="rId12"/>
    <p:sldLayoutId id="2147483817" r:id="rId13"/>
    <p:sldLayoutId id="2147483823" r:id="rId14"/>
    <p:sldLayoutId id="2147483753" r:id="rId15"/>
    <p:sldLayoutId id="2147483844" r:id="rId16"/>
    <p:sldLayoutId id="2147483739" r:id="rId17"/>
    <p:sldLayoutId id="2147483740" r:id="rId18"/>
    <p:sldLayoutId id="2147483776" r:id="rId19"/>
    <p:sldLayoutId id="2147483778" r:id="rId20"/>
    <p:sldLayoutId id="2147483793" r:id="rId21"/>
    <p:sldLayoutId id="2147483791" r:id="rId22"/>
    <p:sldLayoutId id="2147483792" r:id="rId23"/>
    <p:sldLayoutId id="2147483808" r:id="rId24"/>
    <p:sldLayoutId id="2147483806" r:id="rId25"/>
    <p:sldLayoutId id="2147483845" r:id="rId26"/>
    <p:sldLayoutId id="2147483801" r:id="rId27"/>
    <p:sldLayoutId id="2147483799" r:id="rId28"/>
    <p:sldLayoutId id="2147483800" r:id="rId29"/>
    <p:sldLayoutId id="2147483802" r:id="rId30"/>
    <p:sldLayoutId id="2147483804" r:id="rId31"/>
    <p:sldLayoutId id="2147483805" r:id="rId32"/>
    <p:sldLayoutId id="2147483911" r:id="rId33"/>
    <p:sldLayoutId id="2147483807" r:id="rId34"/>
    <p:sldLayoutId id="2147483811" r:id="rId35"/>
    <p:sldLayoutId id="2147483812" r:id="rId36"/>
    <p:sldLayoutId id="2147483819" r:id="rId37"/>
    <p:sldLayoutId id="2147483834" r:id="rId38"/>
    <p:sldLayoutId id="2147483832" r:id="rId39"/>
    <p:sldLayoutId id="2147483820" r:id="rId40"/>
    <p:sldLayoutId id="2147483833" r:id="rId41"/>
    <p:sldLayoutId id="2147483821" r:id="rId42"/>
    <p:sldLayoutId id="2147483840" r:id="rId43"/>
    <p:sldLayoutId id="2147483863" r:id="rId44"/>
    <p:sldLayoutId id="2147483841" r:id="rId45"/>
    <p:sldLayoutId id="2147483850" r:id="rId46"/>
    <p:sldLayoutId id="2147483828" r:id="rId47"/>
    <p:sldLayoutId id="2147483826" r:id="rId48"/>
    <p:sldLayoutId id="2147483830" r:id="rId49"/>
    <p:sldLayoutId id="2147483827" r:id="rId5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</p:bldLst>
  </p:timing>
  <p:hf hdr="0" dt="0"/>
  <p:txStyles>
    <p:titleStyle>
      <a:lvl1pPr algn="l" defTabSz="1632916" rtl="0" eaLnBrk="1" latinLnBrk="0" hangingPunct="1">
        <a:spcBef>
          <a:spcPct val="0"/>
        </a:spcBef>
        <a:buNone/>
        <a:defRPr sz="5401" kern="1200" spc="15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916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745" indent="-510286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145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60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060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519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977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434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89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5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916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37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32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29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74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205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66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401" y="1831132"/>
            <a:ext cx="16459200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4053" y="9591367"/>
            <a:ext cx="7777539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3438" y="9591367"/>
            <a:ext cx="90737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17290611" y="9508986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直角三角形 7"/>
          <p:cNvSpPr/>
          <p:nvPr userDrawn="1"/>
        </p:nvSpPr>
        <p:spPr>
          <a:xfrm rot="10800000">
            <a:off x="16423380" y="-1370"/>
            <a:ext cx="1864620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3631" y="-1371"/>
            <a:ext cx="4095810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8" tIns="45724" rIns="91448" bIns="4572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360358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90" r:id="rId4"/>
    <p:sldLayoutId id="2147483745" r:id="rId5"/>
    <p:sldLayoutId id="2147483824" r:id="rId6"/>
    <p:sldLayoutId id="2147483747" r:id="rId7"/>
    <p:sldLayoutId id="2147483728" r:id="rId8"/>
    <p:sldLayoutId id="2147483754" r:id="rId9"/>
    <p:sldLayoutId id="2147483729" r:id="rId10"/>
    <p:sldLayoutId id="2147483749" r:id="rId11"/>
    <p:sldLayoutId id="2147483756" r:id="rId12"/>
    <p:sldLayoutId id="2147483757" r:id="rId13"/>
    <p:sldLayoutId id="2147483759" r:id="rId14"/>
    <p:sldLayoutId id="2147483761" r:id="rId15"/>
    <p:sldLayoutId id="2147483837" r:id="rId16"/>
    <p:sldLayoutId id="2147483762" r:id="rId17"/>
    <p:sldLayoutId id="2147483764" r:id="rId18"/>
    <p:sldLayoutId id="2147483773" r:id="rId19"/>
    <p:sldLayoutId id="2147483777" r:id="rId20"/>
    <p:sldLayoutId id="2147483767" r:id="rId21"/>
    <p:sldLayoutId id="2147483763" r:id="rId22"/>
    <p:sldLayoutId id="2147483769" r:id="rId23"/>
    <p:sldLayoutId id="2147483816" r:id="rId24"/>
    <p:sldLayoutId id="2147483843" r:id="rId25"/>
    <p:sldLayoutId id="2147483770" r:id="rId26"/>
    <p:sldLayoutId id="2147483771" r:id="rId27"/>
    <p:sldLayoutId id="2147483774" r:id="rId28"/>
    <p:sldLayoutId id="2147483772" r:id="rId29"/>
    <p:sldLayoutId id="2147483779" r:id="rId30"/>
    <p:sldLayoutId id="2147483794" r:id="rId31"/>
    <p:sldLayoutId id="2147483796" r:id="rId32"/>
    <p:sldLayoutId id="2147483795" r:id="rId33"/>
    <p:sldLayoutId id="2147483813" r:id="rId34"/>
    <p:sldLayoutId id="2147483768" r:id="rId35"/>
    <p:sldLayoutId id="2147483836" r:id="rId36"/>
    <p:sldLayoutId id="2147483814" r:id="rId37"/>
    <p:sldLayoutId id="2147483803" r:id="rId38"/>
    <p:sldLayoutId id="2147483798" r:id="rId39"/>
    <p:sldLayoutId id="2147483815" r:id="rId40"/>
    <p:sldLayoutId id="2147483825" r:id="rId41"/>
    <p:sldLayoutId id="2147483818" r:id="rId42"/>
    <p:sldLayoutId id="2147483835" r:id="rId43"/>
    <p:sldLayoutId id="2147483849" r:id="rId44"/>
    <p:sldLayoutId id="2147483871" r:id="rId45"/>
    <p:sldLayoutId id="2147483839" r:id="rId46"/>
    <p:sldLayoutId id="2147483838" r:id="rId47"/>
    <p:sldLayoutId id="2147483865" r:id="rId4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  <p:hf hdr="0" dt="0"/>
  <p:txStyles>
    <p:titleStyle>
      <a:lvl1pPr algn="l" defTabSz="1632916" rtl="0" eaLnBrk="1" latinLnBrk="0" hangingPunct="1">
        <a:spcBef>
          <a:spcPct val="0"/>
        </a:spcBef>
        <a:buNone/>
        <a:defRPr sz="6001" kern="1200" spc="3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916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745" indent="-510286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145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60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060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519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977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434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893" indent="-408229" algn="l" defTabSz="1632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5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916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37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32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290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748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205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664" algn="l" defTabSz="163291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microsoft.com/office/2007/relationships/hdphoto" Target="../media/hdphoto5.wdp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図プレースホルダー 4">
            <a:extLst>
              <a:ext uri="{FF2B5EF4-FFF2-40B4-BE49-F238E27FC236}">
                <a16:creationId xmlns:a16="http://schemas.microsoft.com/office/drawing/2014/main" id="{EA180E18-CB49-4141-9B15-C30EF73869D0}"/>
              </a:ext>
            </a:extLst>
          </p:cNvPr>
          <p:cNvSpPr txBox="1">
            <a:spLocks/>
          </p:cNvSpPr>
          <p:nvPr/>
        </p:nvSpPr>
        <p:spPr>
          <a:xfrm>
            <a:off x="1587" y="0"/>
            <a:ext cx="18286413" cy="10287000"/>
          </a:xfrm>
          <a:prstGeom prst="rect">
            <a:avLst/>
          </a:prstGeom>
          <a:gradFill>
            <a:gsLst>
              <a:gs pos="0">
                <a:srgbClr val="0D3769">
                  <a:alpha val="0"/>
                </a:srgbClr>
              </a:gs>
              <a:gs pos="97000">
                <a:srgbClr val="191C2D">
                  <a:alpha val="52000"/>
                </a:srgbClr>
              </a:gs>
            </a:gsLst>
            <a:path path="circle">
              <a:fillToRect l="50000" t="50000" r="50000" b="50000"/>
            </a:path>
          </a:gradFill>
        </p:spPr>
      </p:sp>
      <p:sp>
        <p:nvSpPr>
          <p:cNvPr id="22" name="Retângulo 1">
            <a:extLst>
              <a:ext uri="{FF2B5EF4-FFF2-40B4-BE49-F238E27FC236}">
                <a16:creationId xmlns:a16="http://schemas.microsoft.com/office/drawing/2014/main" id="{994A71C1-BA91-42E0-83A2-6294871730DC}"/>
              </a:ext>
            </a:extLst>
          </p:cNvPr>
          <p:cNvSpPr/>
          <p:nvPr/>
        </p:nvSpPr>
        <p:spPr>
          <a:xfrm>
            <a:off x="-577080" y="138119"/>
            <a:ext cx="13155288" cy="1190806"/>
          </a:xfrm>
          <a:prstGeom prst="homePlate">
            <a:avLst/>
          </a:pr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 flipH="1">
            <a:off x="-6" y="7322908"/>
            <a:ext cx="11595444" cy="2273582"/>
          </a:xfrm>
          <a:custGeom>
            <a:avLst/>
            <a:gdLst>
              <a:gd name="connsiteX0" fmla="*/ 0 w 7965885"/>
              <a:gd name="connsiteY0" fmla="*/ 0 h 2845100"/>
              <a:gd name="connsiteX1" fmla="*/ 7965885 w 7965885"/>
              <a:gd name="connsiteY1" fmla="*/ 0 h 2845100"/>
              <a:gd name="connsiteX2" fmla="*/ 7965885 w 7965885"/>
              <a:gd name="connsiteY2" fmla="*/ 2845100 h 2845100"/>
              <a:gd name="connsiteX3" fmla="*/ 0 w 7965885"/>
              <a:gd name="connsiteY3" fmla="*/ 2845100 h 2845100"/>
              <a:gd name="connsiteX4" fmla="*/ 0 w 7965885"/>
              <a:gd name="connsiteY4" fmla="*/ 0 h 2845100"/>
              <a:gd name="connsiteX0" fmla="*/ 1512795 w 7965885"/>
              <a:gd name="connsiteY0" fmla="*/ 26895 h 2845100"/>
              <a:gd name="connsiteX1" fmla="*/ 7965885 w 7965885"/>
              <a:gd name="connsiteY1" fmla="*/ 0 h 2845100"/>
              <a:gd name="connsiteX2" fmla="*/ 7965885 w 7965885"/>
              <a:gd name="connsiteY2" fmla="*/ 2845100 h 2845100"/>
              <a:gd name="connsiteX3" fmla="*/ 0 w 7965885"/>
              <a:gd name="connsiteY3" fmla="*/ 2845100 h 2845100"/>
              <a:gd name="connsiteX4" fmla="*/ 1512795 w 7965885"/>
              <a:gd name="connsiteY4" fmla="*/ 26895 h 2845100"/>
              <a:gd name="connsiteX0" fmla="*/ 4034118 w 10487208"/>
              <a:gd name="connsiteY0" fmla="*/ 26895 h 2845100"/>
              <a:gd name="connsiteX1" fmla="*/ 10487208 w 10487208"/>
              <a:gd name="connsiteY1" fmla="*/ 0 h 2845100"/>
              <a:gd name="connsiteX2" fmla="*/ 10487208 w 10487208"/>
              <a:gd name="connsiteY2" fmla="*/ 2845100 h 2845100"/>
              <a:gd name="connsiteX3" fmla="*/ 0 w 10487208"/>
              <a:gd name="connsiteY3" fmla="*/ 2831653 h 2845100"/>
              <a:gd name="connsiteX4" fmla="*/ 4034118 w 10487208"/>
              <a:gd name="connsiteY4" fmla="*/ 26895 h 2845100"/>
              <a:gd name="connsiteX0" fmla="*/ 2564812 w 9017902"/>
              <a:gd name="connsiteY0" fmla="*/ 26895 h 2864548"/>
              <a:gd name="connsiteX1" fmla="*/ 9017902 w 9017902"/>
              <a:gd name="connsiteY1" fmla="*/ 0 h 2864548"/>
              <a:gd name="connsiteX2" fmla="*/ 9017902 w 9017902"/>
              <a:gd name="connsiteY2" fmla="*/ 2845100 h 2864548"/>
              <a:gd name="connsiteX3" fmla="*/ 0 w 9017902"/>
              <a:gd name="connsiteY3" fmla="*/ 2864548 h 2864548"/>
              <a:gd name="connsiteX4" fmla="*/ 2564812 w 9017902"/>
              <a:gd name="connsiteY4" fmla="*/ 26895 h 2864548"/>
              <a:gd name="connsiteX0" fmla="*/ 1270079 w 9017902"/>
              <a:gd name="connsiteY0" fmla="*/ 37860 h 2864548"/>
              <a:gd name="connsiteX1" fmla="*/ 9017902 w 9017902"/>
              <a:gd name="connsiteY1" fmla="*/ 0 h 2864548"/>
              <a:gd name="connsiteX2" fmla="*/ 9017902 w 9017902"/>
              <a:gd name="connsiteY2" fmla="*/ 2845100 h 2864548"/>
              <a:gd name="connsiteX3" fmla="*/ 0 w 9017902"/>
              <a:gd name="connsiteY3" fmla="*/ 2864548 h 2864548"/>
              <a:gd name="connsiteX4" fmla="*/ 1270079 w 9017902"/>
              <a:gd name="connsiteY4" fmla="*/ 37860 h 286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7902" h="2864548">
                <a:moveTo>
                  <a:pt x="1270079" y="37860"/>
                </a:moveTo>
                <a:lnTo>
                  <a:pt x="9017902" y="0"/>
                </a:lnTo>
                <a:lnTo>
                  <a:pt x="9017902" y="2845100"/>
                </a:lnTo>
                <a:lnTo>
                  <a:pt x="0" y="2864548"/>
                </a:lnTo>
                <a:lnTo>
                  <a:pt x="1270079" y="37860"/>
                </a:lnTo>
                <a:close/>
              </a:path>
            </a:pathLst>
          </a:cu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タイトル 5">
            <a:extLst>
              <a:ext uri="{FF2B5EF4-FFF2-40B4-BE49-F238E27FC236}">
                <a16:creationId xmlns:a16="http://schemas.microsoft.com/office/drawing/2014/main" id="{871056FF-CBEC-4395-8500-C03818575B19}"/>
              </a:ext>
            </a:extLst>
          </p:cNvPr>
          <p:cNvSpPr txBox="1">
            <a:spLocks/>
          </p:cNvSpPr>
          <p:nvPr/>
        </p:nvSpPr>
        <p:spPr>
          <a:xfrm>
            <a:off x="-1725791" y="1632805"/>
            <a:ext cx="9002214" cy="8462877"/>
          </a:xfrm>
          <a:prstGeom prst="rect">
            <a:avLst/>
          </a:prstGeom>
        </p:spPr>
        <p:txBody>
          <a:bodyPr anchor="t"/>
          <a:lstStyle>
            <a:lvl1pPr algn="ctr" defTabSz="16327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spc="6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300000"/>
              </a:lnSpc>
            </a:pPr>
            <a:endParaRPr kumimoji="1" lang="ja-JP" altLang="en-US" sz="2800" b="1" cap="all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194B2EE-BA8D-4FB7-88E8-782C3827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0767" y="3833226"/>
            <a:ext cx="4245776" cy="4245776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C4F4AE0-DE82-4CAD-A6C2-DA56AD178473}"/>
              </a:ext>
            </a:extLst>
          </p:cNvPr>
          <p:cNvGrpSpPr/>
          <p:nvPr/>
        </p:nvGrpSpPr>
        <p:grpSpPr>
          <a:xfrm>
            <a:off x="13329465" y="5441825"/>
            <a:ext cx="3493150" cy="1028578"/>
            <a:chOff x="4013430" y="6435158"/>
            <a:chExt cx="2902004" cy="854512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651D4D33-6305-4271-BB3B-DCCE24384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566"/>
            <a:stretch/>
          </p:blipFill>
          <p:spPr>
            <a:xfrm>
              <a:off x="4013430" y="6435158"/>
              <a:ext cx="2902004" cy="643557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926D77D5-4FDA-4A24-8A45-2AAB13E7F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542" b="2046"/>
            <a:stretch/>
          </p:blipFill>
          <p:spPr>
            <a:xfrm>
              <a:off x="4013430" y="7033710"/>
              <a:ext cx="2902004" cy="255960"/>
            </a:xfrm>
            <a:prstGeom prst="rect">
              <a:avLst/>
            </a:prstGeom>
          </p:spPr>
        </p:pic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C4488E1C-4A0C-4119-A8EB-22D64EACA7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" b="32809"/>
          <a:stretch/>
        </p:blipFill>
        <p:spPr>
          <a:xfrm>
            <a:off x="4110879" y="195455"/>
            <a:ext cx="7725982" cy="88703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271EE12-B31C-4851-A24D-19CA642A1D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t="48961" r="84577" b="27798"/>
          <a:stretch/>
        </p:blipFill>
        <p:spPr>
          <a:xfrm>
            <a:off x="1876321" y="7369984"/>
            <a:ext cx="618270" cy="1112935"/>
          </a:xfrm>
          <a:prstGeom prst="rect">
            <a:avLst/>
          </a:prstGeom>
        </p:spPr>
      </p:pic>
      <p:sp>
        <p:nvSpPr>
          <p:cNvPr id="23" name="Título 22">
            <a:extLst>
              <a:ext uri="{FF2B5EF4-FFF2-40B4-BE49-F238E27FC236}">
                <a16:creationId xmlns:a16="http://schemas.microsoft.com/office/drawing/2014/main" id="{A5202D47-F2A3-48C9-8777-99545A2DF8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B24DF6C-06DA-415C-8B07-AB080D1A095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47" b="5247"/>
          <a:stretch>
            <a:fillRect/>
          </a:stretch>
        </p:blipFill>
        <p:spPr>
          <a:xfrm flipH="1">
            <a:off x="341956" y="6197605"/>
            <a:ext cx="552048" cy="551996"/>
          </a:xfr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360FA35-5DE4-4D78-8C68-2AB5891DB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t="28489" r="47097" b="51884"/>
          <a:stretch/>
        </p:blipFill>
        <p:spPr>
          <a:xfrm>
            <a:off x="1053082" y="6140539"/>
            <a:ext cx="3670946" cy="92975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E337690D-3FE4-41C0-BC93-3A6C249106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9" r="81496" b="51884"/>
          <a:stretch/>
        </p:blipFill>
        <p:spPr>
          <a:xfrm>
            <a:off x="2353652" y="4689376"/>
            <a:ext cx="2343216" cy="83549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9EFAEDB5-970A-425D-BF8B-47E1B7C687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 t="28489" r="73401" b="51884"/>
          <a:stretch/>
        </p:blipFill>
        <p:spPr>
          <a:xfrm>
            <a:off x="2119829" y="5465701"/>
            <a:ext cx="816360" cy="6452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26B5501-3D29-428C-9433-E530FAA6E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0" y="4790086"/>
            <a:ext cx="570984" cy="57098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39A3026-98D0-495A-BC31-6A152EF868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88" b="2771"/>
          <a:stretch/>
        </p:blipFill>
        <p:spPr>
          <a:xfrm>
            <a:off x="-66123" y="8379937"/>
            <a:ext cx="14244466" cy="1112935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9846AAC-868E-41CA-B5BE-FEA7EA79DB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1" r="93260" b="27798"/>
          <a:stretch/>
        </p:blipFill>
        <p:spPr>
          <a:xfrm>
            <a:off x="-66123" y="7378250"/>
            <a:ext cx="960127" cy="1112935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1F6B7B4-7546-462A-BCFD-4218C2BFB5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48961" r="88917" b="27798"/>
          <a:stretch/>
        </p:blipFill>
        <p:spPr>
          <a:xfrm>
            <a:off x="916878" y="7369947"/>
            <a:ext cx="639135" cy="1112935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3F0B9FDB-8292-4E34-A081-AB014C0CE6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t="48961" b="29536"/>
          <a:stretch/>
        </p:blipFill>
        <p:spPr>
          <a:xfrm>
            <a:off x="2611607" y="7331892"/>
            <a:ext cx="12040273" cy="1029687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DF512048-4613-46D7-9290-41E93CDABA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-3831" r="57691" b="77143"/>
          <a:stretch/>
        </p:blipFill>
        <p:spPr>
          <a:xfrm>
            <a:off x="915541" y="4287982"/>
            <a:ext cx="1678116" cy="1143356"/>
          </a:xfrm>
          <a:prstGeom prst="rect">
            <a:avLst/>
          </a:prstGeom>
        </p:spPr>
      </p:pic>
      <p:sp>
        <p:nvSpPr>
          <p:cNvPr id="33" name="Retângulo 1">
            <a:extLst>
              <a:ext uri="{FF2B5EF4-FFF2-40B4-BE49-F238E27FC236}">
                <a16:creationId xmlns:a16="http://schemas.microsoft.com/office/drawing/2014/main" id="{B05B2A23-8B2A-4155-8BCB-00842727AE56}"/>
              </a:ext>
            </a:extLst>
          </p:cNvPr>
          <p:cNvSpPr/>
          <p:nvPr/>
        </p:nvSpPr>
        <p:spPr>
          <a:xfrm flipV="1">
            <a:off x="-487070" y="3466382"/>
            <a:ext cx="8505945" cy="983080"/>
          </a:xfrm>
          <a:prstGeom prst="roundRect">
            <a:avLst/>
          </a:prstGeom>
          <a:gradFill>
            <a:gsLst>
              <a:gs pos="0">
                <a:srgbClr val="0D3769"/>
              </a:gs>
              <a:gs pos="97000">
                <a:srgbClr val="191C2D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0935C9A0-03C7-44C0-BFE1-1A13BD409A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-3831" r="71135" b="77143"/>
          <a:stretch/>
        </p:blipFill>
        <p:spPr>
          <a:xfrm>
            <a:off x="341956" y="3108685"/>
            <a:ext cx="2944820" cy="1206192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AC19743-8AF8-4217-9135-ED71A0D0A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0" r="4453" b="32809"/>
          <a:stretch/>
        </p:blipFill>
        <p:spPr>
          <a:xfrm>
            <a:off x="3405123" y="3382192"/>
            <a:ext cx="4465648" cy="881124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0" y="1454749"/>
            <a:ext cx="1710190" cy="17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Pentágono 1">
            <a:extLst>
              <a:ext uri="{FF2B5EF4-FFF2-40B4-BE49-F238E27FC236}">
                <a16:creationId xmlns:a16="http://schemas.microsoft.com/office/drawing/2014/main" id="{BCE2BC1B-B8AA-4EB2-BBD8-B03F9FEE7549}"/>
              </a:ext>
            </a:extLst>
          </p:cNvPr>
          <p:cNvSpPr/>
          <p:nvPr/>
        </p:nvSpPr>
        <p:spPr>
          <a:xfrm>
            <a:off x="-120860" y="462981"/>
            <a:ext cx="9849926" cy="1325562"/>
          </a:xfrm>
          <a:prstGeom prst="homePlate">
            <a:avLst/>
          </a:prstGeom>
          <a:gradFill>
            <a:gsLst>
              <a:gs pos="0">
                <a:srgbClr val="0D3769"/>
              </a:gs>
              <a:gs pos="97000">
                <a:srgbClr val="191C2D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BCE4979-2432-412C-AF35-ACB2B0F3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4686" y="9203135"/>
            <a:ext cx="3358071" cy="83181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B45B278-18E3-4D87-AED7-169B5AFAB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310" y="2848245"/>
            <a:ext cx="4273244" cy="4273244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6CE38489-22E0-469B-9B40-5A378CCF82EC}"/>
              </a:ext>
            </a:extLst>
          </p:cNvPr>
          <p:cNvGrpSpPr/>
          <p:nvPr/>
        </p:nvGrpSpPr>
        <p:grpSpPr>
          <a:xfrm>
            <a:off x="3118634" y="4378415"/>
            <a:ext cx="3955136" cy="1164612"/>
            <a:chOff x="4013430" y="6435158"/>
            <a:chExt cx="2902004" cy="85451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9B3A2C5D-37DF-495B-9A83-625FE22C9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566"/>
            <a:stretch/>
          </p:blipFill>
          <p:spPr>
            <a:xfrm>
              <a:off x="4013430" y="6435158"/>
              <a:ext cx="2902004" cy="643557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BB4A745B-BC71-49A2-8B4B-42998D0AE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542" b="2046"/>
            <a:stretch/>
          </p:blipFill>
          <p:spPr>
            <a:xfrm>
              <a:off x="4013430" y="7033710"/>
              <a:ext cx="2902004" cy="255960"/>
            </a:xfrm>
            <a:prstGeom prst="rect">
              <a:avLst/>
            </a:prstGeom>
          </p:spPr>
        </p:pic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155B3F84-6C75-408F-AD84-72251C54D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2" y="147945"/>
            <a:ext cx="9588833" cy="1890032"/>
          </a:xfrm>
          <a:prstGeom prst="rect">
            <a:avLst/>
          </a:prstGeom>
        </p:spPr>
      </p:pic>
      <p:sp>
        <p:nvSpPr>
          <p:cNvPr id="13" name="Retângulo 1">
            <a:extLst>
              <a:ext uri="{FF2B5EF4-FFF2-40B4-BE49-F238E27FC236}">
                <a16:creationId xmlns:a16="http://schemas.microsoft.com/office/drawing/2014/main" id="{CBC590C2-FC2D-4652-926D-51328CB62906}"/>
              </a:ext>
            </a:extLst>
          </p:cNvPr>
          <p:cNvSpPr/>
          <p:nvPr/>
        </p:nvSpPr>
        <p:spPr>
          <a:xfrm flipH="1">
            <a:off x="-19002" y="7121489"/>
            <a:ext cx="10200885" cy="2913461"/>
          </a:xfrm>
          <a:custGeom>
            <a:avLst/>
            <a:gdLst>
              <a:gd name="connsiteX0" fmla="*/ 0 w 7965885"/>
              <a:gd name="connsiteY0" fmla="*/ 0 h 2845100"/>
              <a:gd name="connsiteX1" fmla="*/ 7965885 w 7965885"/>
              <a:gd name="connsiteY1" fmla="*/ 0 h 2845100"/>
              <a:gd name="connsiteX2" fmla="*/ 7965885 w 7965885"/>
              <a:gd name="connsiteY2" fmla="*/ 2845100 h 2845100"/>
              <a:gd name="connsiteX3" fmla="*/ 0 w 7965885"/>
              <a:gd name="connsiteY3" fmla="*/ 2845100 h 2845100"/>
              <a:gd name="connsiteX4" fmla="*/ 0 w 7965885"/>
              <a:gd name="connsiteY4" fmla="*/ 0 h 2845100"/>
              <a:gd name="connsiteX0" fmla="*/ 1512795 w 7965885"/>
              <a:gd name="connsiteY0" fmla="*/ 26895 h 2845100"/>
              <a:gd name="connsiteX1" fmla="*/ 7965885 w 7965885"/>
              <a:gd name="connsiteY1" fmla="*/ 0 h 2845100"/>
              <a:gd name="connsiteX2" fmla="*/ 7965885 w 7965885"/>
              <a:gd name="connsiteY2" fmla="*/ 2845100 h 2845100"/>
              <a:gd name="connsiteX3" fmla="*/ 0 w 7965885"/>
              <a:gd name="connsiteY3" fmla="*/ 2845100 h 2845100"/>
              <a:gd name="connsiteX4" fmla="*/ 1512795 w 7965885"/>
              <a:gd name="connsiteY4" fmla="*/ 26895 h 2845100"/>
              <a:gd name="connsiteX0" fmla="*/ 4034118 w 10487208"/>
              <a:gd name="connsiteY0" fmla="*/ 26895 h 2845100"/>
              <a:gd name="connsiteX1" fmla="*/ 10487208 w 10487208"/>
              <a:gd name="connsiteY1" fmla="*/ 0 h 2845100"/>
              <a:gd name="connsiteX2" fmla="*/ 10487208 w 10487208"/>
              <a:gd name="connsiteY2" fmla="*/ 2845100 h 2845100"/>
              <a:gd name="connsiteX3" fmla="*/ 0 w 10487208"/>
              <a:gd name="connsiteY3" fmla="*/ 2831653 h 2845100"/>
              <a:gd name="connsiteX4" fmla="*/ 4034118 w 10487208"/>
              <a:gd name="connsiteY4" fmla="*/ 26895 h 2845100"/>
              <a:gd name="connsiteX0" fmla="*/ 2564812 w 9017902"/>
              <a:gd name="connsiteY0" fmla="*/ 26895 h 2864548"/>
              <a:gd name="connsiteX1" fmla="*/ 9017902 w 9017902"/>
              <a:gd name="connsiteY1" fmla="*/ 0 h 2864548"/>
              <a:gd name="connsiteX2" fmla="*/ 9017902 w 9017902"/>
              <a:gd name="connsiteY2" fmla="*/ 2845100 h 2864548"/>
              <a:gd name="connsiteX3" fmla="*/ 0 w 9017902"/>
              <a:gd name="connsiteY3" fmla="*/ 2864548 h 2864548"/>
              <a:gd name="connsiteX4" fmla="*/ 2564812 w 9017902"/>
              <a:gd name="connsiteY4" fmla="*/ 26895 h 2864548"/>
              <a:gd name="connsiteX0" fmla="*/ 1270079 w 9017902"/>
              <a:gd name="connsiteY0" fmla="*/ 37860 h 2864548"/>
              <a:gd name="connsiteX1" fmla="*/ 9017902 w 9017902"/>
              <a:gd name="connsiteY1" fmla="*/ 0 h 2864548"/>
              <a:gd name="connsiteX2" fmla="*/ 9017902 w 9017902"/>
              <a:gd name="connsiteY2" fmla="*/ 2845100 h 2864548"/>
              <a:gd name="connsiteX3" fmla="*/ 0 w 9017902"/>
              <a:gd name="connsiteY3" fmla="*/ 2864548 h 2864548"/>
              <a:gd name="connsiteX4" fmla="*/ 1270079 w 9017902"/>
              <a:gd name="connsiteY4" fmla="*/ 37860 h 286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7902" h="2864548">
                <a:moveTo>
                  <a:pt x="1270079" y="37860"/>
                </a:moveTo>
                <a:lnTo>
                  <a:pt x="9017902" y="0"/>
                </a:lnTo>
                <a:lnTo>
                  <a:pt x="9017902" y="2845100"/>
                </a:lnTo>
                <a:lnTo>
                  <a:pt x="0" y="2864548"/>
                </a:lnTo>
                <a:lnTo>
                  <a:pt x="1270079" y="37860"/>
                </a:lnTo>
                <a:close/>
              </a:path>
            </a:pathLst>
          </a:cu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dirty="0"/>
              <a:t>	</a:t>
            </a:r>
            <a:r>
              <a:rPr lang="pt-BR" sz="6000" dirty="0"/>
              <a:t>R$ </a:t>
            </a:r>
            <a:r>
              <a:rPr lang="pt-BR" sz="6000" b="1" dirty="0">
                <a:solidFill>
                  <a:srgbClr val="1AD4E3"/>
                </a:solidFill>
              </a:rPr>
              <a:t>7</a:t>
            </a:r>
            <a:r>
              <a:rPr lang="pt-BR" sz="6000" b="1" dirty="0" smtClean="0">
                <a:solidFill>
                  <a:srgbClr val="1AD4E3"/>
                </a:solidFill>
              </a:rPr>
              <a:t>0.000,00</a:t>
            </a:r>
            <a:endParaRPr lang="pt-BR" sz="6000" b="1" dirty="0">
              <a:solidFill>
                <a:srgbClr val="1AD4E3"/>
              </a:solidFill>
            </a:endParaRPr>
          </a:p>
          <a:p>
            <a:r>
              <a:rPr lang="pt-BR" sz="6000" b="1" dirty="0">
                <a:solidFill>
                  <a:srgbClr val="1AD4E3"/>
                </a:solidFill>
              </a:rPr>
              <a:t>	            </a:t>
            </a:r>
            <a:r>
              <a:rPr lang="pt-BR" sz="6000" dirty="0"/>
              <a:t>A</a:t>
            </a:r>
          </a:p>
          <a:p>
            <a:r>
              <a:rPr lang="pt-BR" sz="6000" dirty="0"/>
              <a:t>	R$ </a:t>
            </a:r>
            <a:r>
              <a:rPr lang="pt-BR" sz="6000" b="1" dirty="0">
                <a:solidFill>
                  <a:srgbClr val="1AD4E3"/>
                </a:solidFill>
              </a:rPr>
              <a:t>8</a:t>
            </a:r>
            <a:r>
              <a:rPr lang="pt-BR" sz="6000" b="1" dirty="0" smtClean="0">
                <a:solidFill>
                  <a:srgbClr val="1AD4E3"/>
                </a:solidFill>
              </a:rPr>
              <a:t>0.000,00</a:t>
            </a:r>
            <a:endParaRPr lang="pt-BR" sz="4000" b="1" dirty="0">
              <a:solidFill>
                <a:srgbClr val="1AD4E3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7ABCA1A-2217-4295-9DE8-42132509D2C4}"/>
              </a:ext>
            </a:extLst>
          </p:cNvPr>
          <p:cNvSpPr txBox="1"/>
          <p:nvPr/>
        </p:nvSpPr>
        <p:spPr>
          <a:xfrm>
            <a:off x="6216443" y="9473596"/>
            <a:ext cx="270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*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smtClean="0">
                <a:solidFill>
                  <a:schemeClr val="bg1"/>
                </a:solidFill>
              </a:rPr>
              <a:t>Faturamento </a:t>
            </a:r>
            <a:r>
              <a:rPr lang="pt-BR" sz="2000" dirty="0" smtClean="0">
                <a:solidFill>
                  <a:schemeClr val="bg1"/>
                </a:solidFill>
              </a:rPr>
              <a:t>MÉDIO</a:t>
            </a: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0" y="270667"/>
            <a:ext cx="1710190" cy="17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570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ço Reservado para Imagem 14">
            <a:extLst>
              <a:ext uri="{FF2B5EF4-FFF2-40B4-BE49-F238E27FC236}">
                <a16:creationId xmlns:a16="http://schemas.microsoft.com/office/drawing/2014/main" id="{760111AB-ACA3-48A1-9731-9407E29AC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1569" y="1777625"/>
            <a:ext cx="4220844" cy="4220844"/>
          </a:xfrm>
          <a:prstGeom prst="rect">
            <a:avLst/>
          </a:prstGeom>
        </p:spPr>
      </p:pic>
      <p:sp>
        <p:nvSpPr>
          <p:cNvPr id="39" name="Retângulo Arredondado 1">
            <a:extLst>
              <a:ext uri="{FF2B5EF4-FFF2-40B4-BE49-F238E27FC236}">
                <a16:creationId xmlns:a16="http://schemas.microsoft.com/office/drawing/2014/main" id="{EA67274D-B108-44C2-9202-AC46A0D8048F}"/>
              </a:ext>
            </a:extLst>
          </p:cNvPr>
          <p:cNvSpPr/>
          <p:nvPr/>
        </p:nvSpPr>
        <p:spPr>
          <a:xfrm>
            <a:off x="-217040" y="412017"/>
            <a:ext cx="15092027" cy="1245884"/>
          </a:xfrm>
          <a:prstGeom prst="homePlate">
            <a:avLst/>
          </a:pr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8" name="テキスト プレースホルダー 11">
            <a:extLst>
              <a:ext uri="{FF2B5EF4-FFF2-40B4-BE49-F238E27FC236}">
                <a16:creationId xmlns:a16="http://schemas.microsoft.com/office/drawing/2014/main" id="{79FF2F47-A279-4064-8E68-D2513E7251EC}"/>
              </a:ext>
            </a:extLst>
          </p:cNvPr>
          <p:cNvSpPr txBox="1">
            <a:spLocks/>
          </p:cNvSpPr>
          <p:nvPr/>
        </p:nvSpPr>
        <p:spPr>
          <a:xfrm>
            <a:off x="9008985" y="2555510"/>
            <a:ext cx="10531172" cy="8489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1632916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 spc="3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spc="0" dirty="0">
                <a:solidFill>
                  <a:schemeClr val="bg1"/>
                </a:solidFill>
              </a:rPr>
              <a:t>MODELO</a:t>
            </a:r>
          </a:p>
        </p:txBody>
      </p:sp>
      <p:sp>
        <p:nvSpPr>
          <p:cNvPr id="15" name="Retângulo 1">
            <a:extLst>
              <a:ext uri="{FF2B5EF4-FFF2-40B4-BE49-F238E27FC236}">
                <a16:creationId xmlns:a16="http://schemas.microsoft.com/office/drawing/2014/main" id="{48A1C4D3-7B61-4E70-9504-BA56F09F80D5}"/>
              </a:ext>
            </a:extLst>
          </p:cNvPr>
          <p:cNvSpPr/>
          <p:nvPr/>
        </p:nvSpPr>
        <p:spPr>
          <a:xfrm flipH="1">
            <a:off x="-1239064" y="3738225"/>
            <a:ext cx="14163446" cy="4660835"/>
          </a:xfrm>
          <a:prstGeom prst="trapezoid">
            <a:avLst>
              <a:gd name="adj" fmla="val 20052"/>
            </a:avLst>
          </a:pr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AEE888-1862-4D2F-AB95-C203EF920AD9}"/>
              </a:ext>
            </a:extLst>
          </p:cNvPr>
          <p:cNvSpPr/>
          <p:nvPr/>
        </p:nvSpPr>
        <p:spPr>
          <a:xfrm>
            <a:off x="2743776" y="553905"/>
            <a:ext cx="1593177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LUCRATIVIDADE/ RENTABILIDADE</a:t>
            </a:r>
          </a:p>
          <a:p>
            <a:endParaRPr lang="pt-BR" sz="4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1CCE424-BDD2-440F-872F-D8E863966146}"/>
              </a:ext>
            </a:extLst>
          </p:cNvPr>
          <p:cNvGrpSpPr/>
          <p:nvPr/>
        </p:nvGrpSpPr>
        <p:grpSpPr>
          <a:xfrm>
            <a:off x="13594423" y="3362986"/>
            <a:ext cx="3955136" cy="1164612"/>
            <a:chOff x="4013430" y="6435158"/>
            <a:chExt cx="2902004" cy="854512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F614AC2-97DC-42BD-A0A0-919745FAA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566"/>
            <a:stretch/>
          </p:blipFill>
          <p:spPr>
            <a:xfrm>
              <a:off x="4013430" y="6435158"/>
              <a:ext cx="2902004" cy="643557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21E2B8DA-AF2E-471D-B121-DE22BEA5C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542" b="2046"/>
            <a:stretch/>
          </p:blipFill>
          <p:spPr>
            <a:xfrm>
              <a:off x="4013430" y="7033710"/>
              <a:ext cx="2902004" cy="255960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02CF65D2-B27C-489B-A43B-72D9ADCABEF5}"/>
              </a:ext>
            </a:extLst>
          </p:cNvPr>
          <p:cNvSpPr txBox="1"/>
          <p:nvPr/>
        </p:nvSpPr>
        <p:spPr>
          <a:xfrm>
            <a:off x="1408930" y="4044617"/>
            <a:ext cx="126264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LUCRO BRUTO SOBRE VENDA:</a:t>
            </a:r>
          </a:p>
          <a:p>
            <a:endParaRPr lang="pt-BR" sz="4400" dirty="0">
              <a:solidFill>
                <a:schemeClr val="bg1"/>
              </a:solidFill>
            </a:endParaRPr>
          </a:p>
          <a:p>
            <a:r>
              <a:rPr lang="pt-BR" sz="4400" dirty="0">
                <a:solidFill>
                  <a:schemeClr val="bg1"/>
                </a:solidFill>
              </a:rPr>
              <a:t>ÓCULOS DE GRAU          	- </a:t>
            </a:r>
            <a:r>
              <a:rPr lang="pt-BR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400% A 700%</a:t>
            </a:r>
          </a:p>
          <a:p>
            <a:r>
              <a:rPr lang="pt-BR" sz="4400" dirty="0">
                <a:solidFill>
                  <a:schemeClr val="bg1"/>
                </a:solidFill>
              </a:rPr>
              <a:t>ÓCULOS DE SOL             	- </a:t>
            </a:r>
            <a:r>
              <a:rPr lang="pt-BR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300% A 500%</a:t>
            </a:r>
            <a:endParaRPr lang="pt-BR" sz="4400" b="1" dirty="0">
              <a:solidFill>
                <a:schemeClr val="bg1"/>
              </a:solidFill>
            </a:endParaRPr>
          </a:p>
          <a:p>
            <a:r>
              <a:rPr lang="pt-BR" sz="4400" dirty="0">
                <a:solidFill>
                  <a:schemeClr val="bg1"/>
                </a:solidFill>
              </a:rPr>
              <a:t>LENTES DE GRAU 		- </a:t>
            </a:r>
            <a:r>
              <a:rPr lang="pt-BR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500% A 800%</a:t>
            </a:r>
          </a:p>
          <a:p>
            <a:r>
              <a:rPr lang="pt-BR" sz="4400" dirty="0">
                <a:solidFill>
                  <a:schemeClr val="bg1"/>
                </a:solidFill>
              </a:rPr>
              <a:t>VENDAS ONLINE/WEB 	- </a:t>
            </a:r>
            <a:r>
              <a:rPr lang="pt-BR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20% 	 A    25%</a:t>
            </a:r>
            <a:r>
              <a:rPr lang="pt-BR" sz="4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6AEB644-25B6-4F7B-BD3C-EE60C8982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0" y="6204053"/>
            <a:ext cx="833800" cy="4169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0943DCD-C4DF-41A7-9A43-53161908EE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0" y="5644188"/>
            <a:ext cx="833800" cy="23727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FEF3040-7529-4653-9CCC-33462D8910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4" r="78178" b="26952"/>
          <a:stretch/>
        </p:blipFill>
        <p:spPr>
          <a:xfrm>
            <a:off x="323020" y="6767920"/>
            <a:ext cx="833800" cy="57969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4747EB6-C1A8-4A1D-9AC3-9E77685135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4" y="7488744"/>
            <a:ext cx="744792" cy="464384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AB995D3C-67F5-4AE6-AFC3-A411D1A7AF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3970378"/>
            <a:ext cx="1490856" cy="149085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7" y="179864"/>
            <a:ext cx="1710190" cy="17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26529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ço Reservado para Imagem 14">
            <a:extLst>
              <a:ext uri="{FF2B5EF4-FFF2-40B4-BE49-F238E27FC236}">
                <a16:creationId xmlns:a16="http://schemas.microsoft.com/office/drawing/2014/main" id="{760111AB-ACA3-48A1-9731-9407E29AC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9564" y="51113"/>
            <a:ext cx="3803323" cy="3803323"/>
          </a:xfrm>
          <a:prstGeom prst="rect">
            <a:avLst/>
          </a:prstGeom>
        </p:spPr>
      </p:pic>
      <p:sp>
        <p:nvSpPr>
          <p:cNvPr id="39" name="Retângulo Arredondado 1">
            <a:extLst>
              <a:ext uri="{FF2B5EF4-FFF2-40B4-BE49-F238E27FC236}">
                <a16:creationId xmlns:a16="http://schemas.microsoft.com/office/drawing/2014/main" id="{EA67274D-B108-44C2-9202-AC46A0D8048F}"/>
              </a:ext>
            </a:extLst>
          </p:cNvPr>
          <p:cNvSpPr/>
          <p:nvPr/>
        </p:nvSpPr>
        <p:spPr>
          <a:xfrm>
            <a:off x="10827" y="2186956"/>
            <a:ext cx="10666186" cy="1245884"/>
          </a:xfrm>
          <a:prstGeom prst="homePlate">
            <a:avLst/>
          </a:pr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8" name="テキスト プレースホルダー 11">
            <a:extLst>
              <a:ext uri="{FF2B5EF4-FFF2-40B4-BE49-F238E27FC236}">
                <a16:creationId xmlns:a16="http://schemas.microsoft.com/office/drawing/2014/main" id="{79FF2F47-A279-4064-8E68-D2513E7251EC}"/>
              </a:ext>
            </a:extLst>
          </p:cNvPr>
          <p:cNvSpPr txBox="1">
            <a:spLocks/>
          </p:cNvSpPr>
          <p:nvPr/>
        </p:nvSpPr>
        <p:spPr>
          <a:xfrm>
            <a:off x="10494527" y="615067"/>
            <a:ext cx="9489441" cy="7649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1632916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 spc="3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spc="0" dirty="0">
                <a:solidFill>
                  <a:schemeClr val="bg1"/>
                </a:solidFill>
              </a:rPr>
              <a:t>MODELO</a:t>
            </a:r>
          </a:p>
        </p:txBody>
      </p:sp>
      <p:sp>
        <p:nvSpPr>
          <p:cNvPr id="15" name="Retângulo 1">
            <a:extLst>
              <a:ext uri="{FF2B5EF4-FFF2-40B4-BE49-F238E27FC236}">
                <a16:creationId xmlns:a16="http://schemas.microsoft.com/office/drawing/2014/main" id="{48A1C4D3-7B61-4E70-9504-BA56F09F80D5}"/>
              </a:ext>
            </a:extLst>
          </p:cNvPr>
          <p:cNvSpPr/>
          <p:nvPr/>
        </p:nvSpPr>
        <p:spPr>
          <a:xfrm flipV="1">
            <a:off x="-12197" y="6088605"/>
            <a:ext cx="12171532" cy="3375222"/>
          </a:xfrm>
          <a:prstGeom prst="foldedCorner">
            <a:avLst>
              <a:gd name="adj" fmla="val 32150"/>
            </a:avLst>
          </a:pr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F8772C2-36EA-4FE9-9B69-BCBF4F96BF71}"/>
              </a:ext>
            </a:extLst>
          </p:cNvPr>
          <p:cNvGrpSpPr/>
          <p:nvPr/>
        </p:nvGrpSpPr>
        <p:grpSpPr>
          <a:xfrm>
            <a:off x="14465062" y="1474117"/>
            <a:ext cx="3332326" cy="981222"/>
            <a:chOff x="4013430" y="6435158"/>
            <a:chExt cx="2902004" cy="85451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6DEE526A-7D02-4B16-9CC7-CD61B8E5FA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566"/>
            <a:stretch/>
          </p:blipFill>
          <p:spPr>
            <a:xfrm>
              <a:off x="4013430" y="6435158"/>
              <a:ext cx="2902004" cy="643557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179EA3B1-B8E9-486A-BA8A-E8E5C9210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542" b="2046"/>
            <a:stretch/>
          </p:blipFill>
          <p:spPr>
            <a:xfrm>
              <a:off x="4013430" y="7033710"/>
              <a:ext cx="2902004" cy="255960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A688F4EA-6B3D-4128-B0E4-CD3856605364}"/>
              </a:ext>
            </a:extLst>
          </p:cNvPr>
          <p:cNvSpPr txBox="1"/>
          <p:nvPr/>
        </p:nvSpPr>
        <p:spPr>
          <a:xfrm>
            <a:off x="998095" y="2412474"/>
            <a:ext cx="9136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INVESTIMENTOS DO FRANQUEADO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915AFA-266F-43E5-AA52-D2D16516A1CF}"/>
              </a:ext>
            </a:extLst>
          </p:cNvPr>
          <p:cNvSpPr txBox="1"/>
          <p:nvPr/>
        </p:nvSpPr>
        <p:spPr>
          <a:xfrm>
            <a:off x="368025" y="7217153"/>
            <a:ext cx="120613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TAXA DE FRANQUIA: 		</a:t>
            </a:r>
            <a:r>
              <a:rPr lang="pt-BR" b="1" dirty="0">
                <a:solidFill>
                  <a:srgbClr val="01D3E4"/>
                </a:solidFill>
              </a:rPr>
              <a:t>R$   69.000 A   R$   89.000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  <a:p>
            <a:r>
              <a:rPr lang="pt-BR" dirty="0">
                <a:solidFill>
                  <a:schemeClr val="bg1"/>
                </a:solidFill>
              </a:rPr>
              <a:t>INSTALAÇÕES E MOBILIÁRIOS: 	</a:t>
            </a:r>
            <a:r>
              <a:rPr lang="pt-BR" b="1" dirty="0">
                <a:solidFill>
                  <a:srgbClr val="01D3E4"/>
                </a:solidFill>
              </a:rPr>
              <a:t>R$   </a:t>
            </a:r>
            <a:r>
              <a:rPr lang="pt-BR" b="1" dirty="0" smtClean="0">
                <a:solidFill>
                  <a:srgbClr val="01D3E4"/>
                </a:solidFill>
              </a:rPr>
              <a:t>30.000 </a:t>
            </a:r>
            <a:r>
              <a:rPr lang="pt-BR" b="1" dirty="0">
                <a:solidFill>
                  <a:srgbClr val="01D3E4"/>
                </a:solidFill>
              </a:rPr>
              <a:t>A   R$   </a:t>
            </a:r>
            <a:r>
              <a:rPr lang="pt-BR" b="1" dirty="0" smtClean="0">
                <a:solidFill>
                  <a:srgbClr val="01D3E4"/>
                </a:solidFill>
              </a:rPr>
              <a:t>40.000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  <a:p>
            <a:r>
              <a:rPr lang="pt-BR" dirty="0">
                <a:solidFill>
                  <a:schemeClr val="bg1"/>
                </a:solidFill>
              </a:rPr>
              <a:t>ESTOQUE INICIAL : 		</a:t>
            </a:r>
            <a:r>
              <a:rPr lang="pt-BR" b="1" dirty="0">
                <a:solidFill>
                  <a:srgbClr val="01D3E4"/>
                </a:solidFill>
              </a:rPr>
              <a:t>R$   </a:t>
            </a:r>
            <a:r>
              <a:rPr lang="pt-BR" b="1" dirty="0" smtClean="0">
                <a:solidFill>
                  <a:srgbClr val="01D3E4"/>
                </a:solidFill>
              </a:rPr>
              <a:t>60.000 </a:t>
            </a:r>
            <a:r>
              <a:rPr lang="pt-BR" b="1" dirty="0">
                <a:solidFill>
                  <a:srgbClr val="01D3E4"/>
                </a:solidFill>
              </a:rPr>
              <a:t>A   R$   </a:t>
            </a:r>
            <a:r>
              <a:rPr lang="pt-BR" b="1" dirty="0" smtClean="0">
                <a:solidFill>
                  <a:srgbClr val="01D3E4"/>
                </a:solidFill>
              </a:rPr>
              <a:t>70.000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  <a:p>
            <a:r>
              <a:rPr lang="pt-BR" dirty="0">
                <a:solidFill>
                  <a:schemeClr val="bg1"/>
                </a:solidFill>
              </a:rPr>
              <a:t>INVESTIMENTO TOTAL ESTIMADO: 	</a:t>
            </a:r>
            <a:r>
              <a:rPr lang="pt-BR" b="1" dirty="0">
                <a:solidFill>
                  <a:srgbClr val="01D3E4"/>
                </a:solidFill>
              </a:rPr>
              <a:t>R$ </a:t>
            </a:r>
            <a:r>
              <a:rPr lang="pt-BR" b="1" dirty="0" smtClean="0">
                <a:solidFill>
                  <a:srgbClr val="01D3E4"/>
                </a:solidFill>
              </a:rPr>
              <a:t>159.000 </a:t>
            </a:r>
            <a:r>
              <a:rPr lang="pt-BR" b="1" dirty="0">
                <a:solidFill>
                  <a:srgbClr val="01D3E4"/>
                </a:solidFill>
              </a:rPr>
              <a:t>A   R$ </a:t>
            </a:r>
            <a:r>
              <a:rPr lang="pt-BR" b="1" dirty="0" smtClean="0">
                <a:solidFill>
                  <a:srgbClr val="01D3E4"/>
                </a:solidFill>
              </a:rPr>
              <a:t>199.000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D7A0569-A02B-4D78-AD63-7BFFE427A0FA}"/>
              </a:ext>
            </a:extLst>
          </p:cNvPr>
          <p:cNvSpPr/>
          <p:nvPr/>
        </p:nvSpPr>
        <p:spPr>
          <a:xfrm>
            <a:off x="368025" y="6315487"/>
            <a:ext cx="7148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INVESTIMENTO APROXIMADO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5" y="292195"/>
            <a:ext cx="1710190" cy="17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49810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">
            <a:extLst>
              <a:ext uri="{FF2B5EF4-FFF2-40B4-BE49-F238E27FC236}">
                <a16:creationId xmlns:a16="http://schemas.microsoft.com/office/drawing/2014/main" id="{0906E90F-A468-43FA-84D5-D8EA40A9BA4E}"/>
              </a:ext>
            </a:extLst>
          </p:cNvPr>
          <p:cNvSpPr/>
          <p:nvPr/>
        </p:nvSpPr>
        <p:spPr>
          <a:xfrm flipV="1">
            <a:off x="-397060" y="976593"/>
            <a:ext cx="9489442" cy="1245883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Espaço Reservado para Imagem 14">
            <a:extLst>
              <a:ext uri="{FF2B5EF4-FFF2-40B4-BE49-F238E27FC236}">
                <a16:creationId xmlns:a16="http://schemas.microsoft.com/office/drawing/2014/main" id="{760111AB-ACA3-48A1-9731-9407E29AC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8502" y="417976"/>
            <a:ext cx="3425448" cy="3425446"/>
          </a:xfrm>
          <a:prstGeom prst="rect">
            <a:avLst/>
          </a:prstGeom>
        </p:spPr>
      </p:pic>
      <p:sp>
        <p:nvSpPr>
          <p:cNvPr id="39" name="Retângulo Arredondado 1">
            <a:extLst>
              <a:ext uri="{FF2B5EF4-FFF2-40B4-BE49-F238E27FC236}">
                <a16:creationId xmlns:a16="http://schemas.microsoft.com/office/drawing/2014/main" id="{EA67274D-B108-44C2-9202-AC46A0D8048F}"/>
              </a:ext>
            </a:extLst>
          </p:cNvPr>
          <p:cNvSpPr/>
          <p:nvPr/>
        </p:nvSpPr>
        <p:spPr>
          <a:xfrm>
            <a:off x="-82025" y="976600"/>
            <a:ext cx="540060" cy="1245884"/>
          </a:xfrm>
          <a:prstGeom prst="homePlate">
            <a:avLst/>
          </a:pr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8" name="テキスト プレースホルダー 11">
            <a:extLst>
              <a:ext uri="{FF2B5EF4-FFF2-40B4-BE49-F238E27FC236}">
                <a16:creationId xmlns:a16="http://schemas.microsoft.com/office/drawing/2014/main" id="{79FF2F47-A279-4064-8E68-D2513E7251EC}"/>
              </a:ext>
            </a:extLst>
          </p:cNvPr>
          <p:cNvSpPr txBox="1">
            <a:spLocks/>
          </p:cNvSpPr>
          <p:nvPr/>
        </p:nvSpPr>
        <p:spPr>
          <a:xfrm>
            <a:off x="10314130" y="996579"/>
            <a:ext cx="9489441" cy="76499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1632916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 spc="3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1326745" indent="-510286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1145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60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4060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519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977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434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893" indent="-408229" algn="l" defTabSz="16329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spc="0" dirty="0">
                <a:solidFill>
                  <a:schemeClr val="bg1"/>
                </a:solidFill>
              </a:rPr>
              <a:t>MODELO</a:t>
            </a:r>
          </a:p>
        </p:txBody>
      </p:sp>
      <p:sp>
        <p:nvSpPr>
          <p:cNvPr id="15" name="Retângulo 1">
            <a:extLst>
              <a:ext uri="{FF2B5EF4-FFF2-40B4-BE49-F238E27FC236}">
                <a16:creationId xmlns:a16="http://schemas.microsoft.com/office/drawing/2014/main" id="{48A1C4D3-7B61-4E70-9504-BA56F09F80D5}"/>
              </a:ext>
            </a:extLst>
          </p:cNvPr>
          <p:cNvSpPr/>
          <p:nvPr/>
        </p:nvSpPr>
        <p:spPr>
          <a:xfrm flipH="1" flipV="1">
            <a:off x="8834208" y="6033411"/>
            <a:ext cx="9453792" cy="2495726"/>
          </a:xfrm>
          <a:prstGeom prst="roundRect">
            <a:avLst/>
          </a:pr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F8772C2-36EA-4FE9-9B69-BCBF4F96BF71}"/>
              </a:ext>
            </a:extLst>
          </p:cNvPr>
          <p:cNvGrpSpPr/>
          <p:nvPr/>
        </p:nvGrpSpPr>
        <p:grpSpPr>
          <a:xfrm>
            <a:off x="14567500" y="1721891"/>
            <a:ext cx="3127450" cy="920896"/>
            <a:chOff x="4013430" y="6435158"/>
            <a:chExt cx="2902004" cy="85451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6DEE526A-7D02-4B16-9CC7-CD61B8E5FA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566"/>
            <a:stretch/>
          </p:blipFill>
          <p:spPr>
            <a:xfrm>
              <a:off x="4013430" y="6435158"/>
              <a:ext cx="2902004" cy="643557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179EA3B1-B8E9-486A-BA8A-E8E5C9210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542" b="2046"/>
            <a:stretch/>
          </p:blipFill>
          <p:spPr>
            <a:xfrm>
              <a:off x="4013430" y="7033710"/>
              <a:ext cx="2902004" cy="255960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A688F4EA-6B3D-4128-B0E4-CD3856605364}"/>
              </a:ext>
            </a:extLst>
          </p:cNvPr>
          <p:cNvSpPr txBox="1"/>
          <p:nvPr/>
        </p:nvSpPr>
        <p:spPr>
          <a:xfrm>
            <a:off x="515675" y="1137870"/>
            <a:ext cx="845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/>
              <a:t>LUCRATIVIDADE LÍQUIDA</a:t>
            </a:r>
          </a:p>
        </p:txBody>
      </p:sp>
      <p:sp>
        <p:nvSpPr>
          <p:cNvPr id="13" name="Retângulo 1">
            <a:extLst>
              <a:ext uri="{FF2B5EF4-FFF2-40B4-BE49-F238E27FC236}">
                <a16:creationId xmlns:a16="http://schemas.microsoft.com/office/drawing/2014/main" id="{0895A647-0A0C-4B03-BF8D-B75DBDA624F0}"/>
              </a:ext>
            </a:extLst>
          </p:cNvPr>
          <p:cNvSpPr/>
          <p:nvPr/>
        </p:nvSpPr>
        <p:spPr>
          <a:xfrm flipH="1" flipV="1">
            <a:off x="0" y="3229597"/>
            <a:ext cx="9453791" cy="2353378"/>
          </a:xfrm>
          <a:prstGeom prst="roundRect">
            <a:avLst/>
          </a:pr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915AFA-266F-43E5-AA52-D2D16516A1CF}"/>
              </a:ext>
            </a:extLst>
          </p:cNvPr>
          <p:cNvSpPr txBox="1"/>
          <p:nvPr/>
        </p:nvSpPr>
        <p:spPr>
          <a:xfrm>
            <a:off x="1139536" y="4460743"/>
            <a:ext cx="12061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MARGEM LÍQUIDA    </a:t>
            </a:r>
            <a:r>
              <a:rPr lang="pt-B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35% </a:t>
            </a:r>
            <a:r>
              <a:rPr lang="pt-BR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</a:t>
            </a:r>
            <a:r>
              <a:rPr lang="pt-B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40% </a:t>
            </a:r>
            <a:endParaRPr lang="pt-BR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D7A0569-A02B-4D78-AD63-7BFFE427A0FA}"/>
              </a:ext>
            </a:extLst>
          </p:cNvPr>
          <p:cNvSpPr/>
          <p:nvPr/>
        </p:nvSpPr>
        <p:spPr>
          <a:xfrm>
            <a:off x="2464787" y="3627588"/>
            <a:ext cx="45881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LUCRO LÍQUIDO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E8B6FFE-594E-4BE2-9AA7-2A427ABC4AFC}"/>
              </a:ext>
            </a:extLst>
          </p:cNvPr>
          <p:cNvSpPr txBox="1"/>
          <p:nvPr/>
        </p:nvSpPr>
        <p:spPr>
          <a:xfrm>
            <a:off x="9950973" y="7360473"/>
            <a:ext cx="12061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RENTABILIDADE    </a:t>
            </a:r>
            <a:r>
              <a:rPr lang="pt-B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16% </a:t>
            </a:r>
            <a:r>
              <a:rPr lang="pt-BR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</a:t>
            </a:r>
            <a:r>
              <a:rPr lang="pt-BR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18%</a:t>
            </a:r>
            <a:endParaRPr lang="pt-BR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E0B5567-96F7-4FFA-8D96-9C44A48EADC9}"/>
              </a:ext>
            </a:extLst>
          </p:cNvPr>
          <p:cNvSpPr/>
          <p:nvPr/>
        </p:nvSpPr>
        <p:spPr>
          <a:xfrm>
            <a:off x="10568938" y="6479152"/>
            <a:ext cx="5984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RENTABILIDADE LÍQUIDA</a:t>
            </a:r>
          </a:p>
        </p:txBody>
      </p:sp>
      <p:sp>
        <p:nvSpPr>
          <p:cNvPr id="26" name="Retângulo 1">
            <a:extLst>
              <a:ext uri="{FF2B5EF4-FFF2-40B4-BE49-F238E27FC236}">
                <a16:creationId xmlns:a16="http://schemas.microsoft.com/office/drawing/2014/main" id="{8A6BFA0E-19F0-4734-B5E1-D66851D45966}"/>
              </a:ext>
            </a:extLst>
          </p:cNvPr>
          <p:cNvSpPr/>
          <p:nvPr/>
        </p:nvSpPr>
        <p:spPr>
          <a:xfrm flipH="1">
            <a:off x="-711425" y="8974878"/>
            <a:ext cx="19607614" cy="1075941"/>
          </a:xfrm>
          <a:prstGeom prst="roundRect">
            <a:avLst/>
          </a:pr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RETORNO DO INVESTIMENTO ENTRE </a:t>
            </a:r>
            <a:r>
              <a:rPr lang="pt-BR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 A 14 MESES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1" y="6534898"/>
            <a:ext cx="1710190" cy="17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50166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Pentágono 1">
            <a:extLst>
              <a:ext uri="{FF2B5EF4-FFF2-40B4-BE49-F238E27FC236}">
                <a16:creationId xmlns:a16="http://schemas.microsoft.com/office/drawing/2014/main" id="{BCE2BC1B-B8AA-4EB2-BBD8-B03F9FEE7549}"/>
              </a:ext>
            </a:extLst>
          </p:cNvPr>
          <p:cNvSpPr/>
          <p:nvPr/>
        </p:nvSpPr>
        <p:spPr>
          <a:xfrm>
            <a:off x="278015" y="1353269"/>
            <a:ext cx="9849926" cy="1325562"/>
          </a:xfrm>
          <a:prstGeom prst="homePlate">
            <a:avLst/>
          </a:prstGeom>
          <a:gradFill>
            <a:gsLst>
              <a:gs pos="0">
                <a:srgbClr val="0D3769"/>
              </a:gs>
              <a:gs pos="97000">
                <a:srgbClr val="191C2D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pt-BR" sz="4400" dirty="0" smtClean="0">
                <a:solidFill>
                  <a:schemeClr val="bg1"/>
                </a:solidFill>
              </a:rPr>
              <a:t>             Lucro Liquido estimado em R$</a:t>
            </a:r>
            <a:endParaRPr kumimoji="1" lang="pt-BR" sz="4400" dirty="0">
              <a:solidFill>
                <a:schemeClr val="bg1"/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BCE4979-2432-412C-AF35-ACB2B0F3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4686" y="9203135"/>
            <a:ext cx="3358071" cy="83181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B45B278-18E3-4D87-AED7-169B5AFAB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310" y="2848245"/>
            <a:ext cx="4273244" cy="4273244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6CE38489-22E0-469B-9B40-5A378CCF82EC}"/>
              </a:ext>
            </a:extLst>
          </p:cNvPr>
          <p:cNvGrpSpPr/>
          <p:nvPr/>
        </p:nvGrpSpPr>
        <p:grpSpPr>
          <a:xfrm>
            <a:off x="3118634" y="4378415"/>
            <a:ext cx="3955136" cy="1164612"/>
            <a:chOff x="4013430" y="6435158"/>
            <a:chExt cx="2902004" cy="85451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9B3A2C5D-37DF-495B-9A83-625FE22C9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566"/>
            <a:stretch/>
          </p:blipFill>
          <p:spPr>
            <a:xfrm>
              <a:off x="4013430" y="6435158"/>
              <a:ext cx="2902004" cy="643557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BB4A745B-BC71-49A2-8B4B-42998D0AE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542" b="2046"/>
            <a:stretch/>
          </p:blipFill>
          <p:spPr>
            <a:xfrm>
              <a:off x="4013430" y="7033710"/>
              <a:ext cx="2902004" cy="255960"/>
            </a:xfrm>
            <a:prstGeom prst="rect">
              <a:avLst/>
            </a:prstGeom>
          </p:spPr>
        </p:pic>
      </p:grpSp>
      <p:sp>
        <p:nvSpPr>
          <p:cNvPr id="13" name="Retângulo 1">
            <a:extLst>
              <a:ext uri="{FF2B5EF4-FFF2-40B4-BE49-F238E27FC236}">
                <a16:creationId xmlns:a16="http://schemas.microsoft.com/office/drawing/2014/main" id="{CBC590C2-FC2D-4652-926D-51328CB62906}"/>
              </a:ext>
            </a:extLst>
          </p:cNvPr>
          <p:cNvSpPr/>
          <p:nvPr/>
        </p:nvSpPr>
        <p:spPr>
          <a:xfrm flipH="1">
            <a:off x="-19002" y="7121489"/>
            <a:ext cx="10200885" cy="2913461"/>
          </a:xfrm>
          <a:custGeom>
            <a:avLst/>
            <a:gdLst>
              <a:gd name="connsiteX0" fmla="*/ 0 w 7965885"/>
              <a:gd name="connsiteY0" fmla="*/ 0 h 2845100"/>
              <a:gd name="connsiteX1" fmla="*/ 7965885 w 7965885"/>
              <a:gd name="connsiteY1" fmla="*/ 0 h 2845100"/>
              <a:gd name="connsiteX2" fmla="*/ 7965885 w 7965885"/>
              <a:gd name="connsiteY2" fmla="*/ 2845100 h 2845100"/>
              <a:gd name="connsiteX3" fmla="*/ 0 w 7965885"/>
              <a:gd name="connsiteY3" fmla="*/ 2845100 h 2845100"/>
              <a:gd name="connsiteX4" fmla="*/ 0 w 7965885"/>
              <a:gd name="connsiteY4" fmla="*/ 0 h 2845100"/>
              <a:gd name="connsiteX0" fmla="*/ 1512795 w 7965885"/>
              <a:gd name="connsiteY0" fmla="*/ 26895 h 2845100"/>
              <a:gd name="connsiteX1" fmla="*/ 7965885 w 7965885"/>
              <a:gd name="connsiteY1" fmla="*/ 0 h 2845100"/>
              <a:gd name="connsiteX2" fmla="*/ 7965885 w 7965885"/>
              <a:gd name="connsiteY2" fmla="*/ 2845100 h 2845100"/>
              <a:gd name="connsiteX3" fmla="*/ 0 w 7965885"/>
              <a:gd name="connsiteY3" fmla="*/ 2845100 h 2845100"/>
              <a:gd name="connsiteX4" fmla="*/ 1512795 w 7965885"/>
              <a:gd name="connsiteY4" fmla="*/ 26895 h 2845100"/>
              <a:gd name="connsiteX0" fmla="*/ 4034118 w 10487208"/>
              <a:gd name="connsiteY0" fmla="*/ 26895 h 2845100"/>
              <a:gd name="connsiteX1" fmla="*/ 10487208 w 10487208"/>
              <a:gd name="connsiteY1" fmla="*/ 0 h 2845100"/>
              <a:gd name="connsiteX2" fmla="*/ 10487208 w 10487208"/>
              <a:gd name="connsiteY2" fmla="*/ 2845100 h 2845100"/>
              <a:gd name="connsiteX3" fmla="*/ 0 w 10487208"/>
              <a:gd name="connsiteY3" fmla="*/ 2831653 h 2845100"/>
              <a:gd name="connsiteX4" fmla="*/ 4034118 w 10487208"/>
              <a:gd name="connsiteY4" fmla="*/ 26895 h 2845100"/>
              <a:gd name="connsiteX0" fmla="*/ 2564812 w 9017902"/>
              <a:gd name="connsiteY0" fmla="*/ 26895 h 2864548"/>
              <a:gd name="connsiteX1" fmla="*/ 9017902 w 9017902"/>
              <a:gd name="connsiteY1" fmla="*/ 0 h 2864548"/>
              <a:gd name="connsiteX2" fmla="*/ 9017902 w 9017902"/>
              <a:gd name="connsiteY2" fmla="*/ 2845100 h 2864548"/>
              <a:gd name="connsiteX3" fmla="*/ 0 w 9017902"/>
              <a:gd name="connsiteY3" fmla="*/ 2864548 h 2864548"/>
              <a:gd name="connsiteX4" fmla="*/ 2564812 w 9017902"/>
              <a:gd name="connsiteY4" fmla="*/ 26895 h 2864548"/>
              <a:gd name="connsiteX0" fmla="*/ 1270079 w 9017902"/>
              <a:gd name="connsiteY0" fmla="*/ 37860 h 2864548"/>
              <a:gd name="connsiteX1" fmla="*/ 9017902 w 9017902"/>
              <a:gd name="connsiteY1" fmla="*/ 0 h 2864548"/>
              <a:gd name="connsiteX2" fmla="*/ 9017902 w 9017902"/>
              <a:gd name="connsiteY2" fmla="*/ 2845100 h 2864548"/>
              <a:gd name="connsiteX3" fmla="*/ 0 w 9017902"/>
              <a:gd name="connsiteY3" fmla="*/ 2864548 h 2864548"/>
              <a:gd name="connsiteX4" fmla="*/ 1270079 w 9017902"/>
              <a:gd name="connsiteY4" fmla="*/ 37860 h 286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7902" h="2864548">
                <a:moveTo>
                  <a:pt x="1270079" y="37860"/>
                </a:moveTo>
                <a:lnTo>
                  <a:pt x="9017902" y="0"/>
                </a:lnTo>
                <a:lnTo>
                  <a:pt x="9017902" y="2845100"/>
                </a:lnTo>
                <a:lnTo>
                  <a:pt x="0" y="2864548"/>
                </a:lnTo>
                <a:lnTo>
                  <a:pt x="1270079" y="37860"/>
                </a:lnTo>
                <a:close/>
              </a:path>
            </a:pathLst>
          </a:custGeom>
          <a:gradFill>
            <a:gsLst>
              <a:gs pos="0">
                <a:srgbClr val="0D3769">
                  <a:alpha val="95000"/>
                </a:srgbClr>
              </a:gs>
              <a:gs pos="97000">
                <a:srgbClr val="191C2D">
                  <a:alpha val="96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dirty="0"/>
              <a:t>	</a:t>
            </a:r>
            <a:r>
              <a:rPr lang="pt-BR" sz="6000" dirty="0"/>
              <a:t>R$ </a:t>
            </a:r>
            <a:r>
              <a:rPr lang="pt-BR" sz="6000" b="1" dirty="0" smtClean="0">
                <a:solidFill>
                  <a:srgbClr val="1AD4E3"/>
                </a:solidFill>
              </a:rPr>
              <a:t>24</a:t>
            </a:r>
            <a:r>
              <a:rPr lang="pt-BR" sz="6000" b="1" dirty="0" smtClean="0">
                <a:solidFill>
                  <a:srgbClr val="1AD4E3"/>
                </a:solidFill>
              </a:rPr>
              <a:t>.000,00</a:t>
            </a:r>
            <a:endParaRPr lang="pt-BR" sz="6000" b="1" dirty="0">
              <a:solidFill>
                <a:srgbClr val="1AD4E3"/>
              </a:solidFill>
            </a:endParaRPr>
          </a:p>
          <a:p>
            <a:r>
              <a:rPr lang="pt-BR" sz="6000" b="1" dirty="0">
                <a:solidFill>
                  <a:srgbClr val="1AD4E3"/>
                </a:solidFill>
              </a:rPr>
              <a:t>	            </a:t>
            </a:r>
            <a:r>
              <a:rPr lang="pt-BR" sz="6000" dirty="0"/>
              <a:t>A</a:t>
            </a:r>
          </a:p>
          <a:p>
            <a:r>
              <a:rPr lang="pt-BR" sz="6000" dirty="0"/>
              <a:t>	R$ </a:t>
            </a:r>
            <a:r>
              <a:rPr lang="pt-BR" sz="6000" b="1" dirty="0" smtClean="0">
                <a:solidFill>
                  <a:srgbClr val="1AD4E3"/>
                </a:solidFill>
              </a:rPr>
              <a:t>30</a:t>
            </a:r>
            <a:r>
              <a:rPr lang="pt-BR" sz="6000" b="1" dirty="0" smtClean="0">
                <a:solidFill>
                  <a:srgbClr val="1AD4E3"/>
                </a:solidFill>
              </a:rPr>
              <a:t>.000,00</a:t>
            </a:r>
            <a:endParaRPr lang="pt-BR" sz="4000" b="1" dirty="0">
              <a:solidFill>
                <a:srgbClr val="1AD4E3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7ABCA1A-2217-4295-9DE8-42132509D2C4}"/>
              </a:ext>
            </a:extLst>
          </p:cNvPr>
          <p:cNvSpPr txBox="1"/>
          <p:nvPr/>
        </p:nvSpPr>
        <p:spPr>
          <a:xfrm>
            <a:off x="6216443" y="9473596"/>
            <a:ext cx="270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*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smtClean="0">
                <a:solidFill>
                  <a:schemeClr val="bg1"/>
                </a:solidFill>
              </a:rPr>
              <a:t>Lucro </a:t>
            </a:r>
            <a:r>
              <a:rPr lang="pt-BR" sz="2000" dirty="0" smtClean="0">
                <a:solidFill>
                  <a:schemeClr val="bg1"/>
                </a:solidFill>
              </a:rPr>
              <a:t>MÉDIO</a:t>
            </a: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595"/>
            <a:ext cx="1808185" cy="18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834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 Decoration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thinThick">
          <a:noFill/>
          <a:tailEnd type="triangle" w="lg" len="lg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prstDash val="soli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ontents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762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51418</TotalTime>
  <Words>64</Words>
  <Application>Microsoft Office PowerPoint</Application>
  <PresentationFormat>Personalizar</PresentationFormat>
  <Paragraphs>32</Paragraphs>
  <Slides>6</Slides>
  <Notes>0</Notes>
  <HiddenSlides>4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6</vt:i4>
      </vt:variant>
    </vt:vector>
  </HeadingPairs>
  <TitlesOfParts>
    <vt:vector size="21" baseType="lpstr">
      <vt:lpstr>Calibri Light</vt:lpstr>
      <vt:lpstr>Bebas Neue Regular</vt:lpstr>
      <vt:lpstr>Calibri</vt:lpstr>
      <vt:lpstr>Wingdings</vt:lpstr>
      <vt:lpstr>Arial</vt:lpstr>
      <vt:lpstr>Spica Neue Light</vt:lpstr>
      <vt:lpstr>Spica Neue</vt:lpstr>
      <vt:lpstr>Tahoma</vt:lpstr>
      <vt:lpstr>Roboto Light</vt:lpstr>
      <vt:lpstr>Roboto Condensed Light</vt:lpstr>
      <vt:lpstr>MS PGothic</vt:lpstr>
      <vt:lpstr>No Decoration</vt:lpstr>
      <vt:lpstr>Personalizar design</vt:lpstr>
      <vt:lpstr>Contents</vt:lpstr>
      <vt:lpstr>1_Contents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Sirius</dc:title>
  <dc:creator>Jun</dc:creator>
  <cp:lastModifiedBy>IZAEL</cp:lastModifiedBy>
  <cp:revision>1064</cp:revision>
  <dcterms:created xsi:type="dcterms:W3CDTF">2015-01-09T17:56:04Z</dcterms:created>
  <dcterms:modified xsi:type="dcterms:W3CDTF">2018-11-06T19:10:55Z</dcterms:modified>
</cp:coreProperties>
</file>